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3" r:id="rId2"/>
    <p:sldMasterId id="2147483756" r:id="rId3"/>
    <p:sldMasterId id="2147483767" r:id="rId4"/>
    <p:sldMasterId id="2147483778" r:id="rId5"/>
    <p:sldMasterId id="2147483789" r:id="rId6"/>
    <p:sldMasterId id="2147483800" r:id="rId7"/>
    <p:sldMasterId id="2147483811" r:id="rId8"/>
  </p:sldMasterIdLst>
  <p:notesMasterIdLst>
    <p:notesMasterId r:id="rId16"/>
  </p:notesMasterIdLst>
  <p:sldIdLst>
    <p:sldId id="257" r:id="rId9"/>
    <p:sldId id="258" r:id="rId10"/>
    <p:sldId id="259" r:id="rId11"/>
    <p:sldId id="260" r:id="rId12"/>
    <p:sldId id="261" r:id="rId13"/>
    <p:sldId id="262" r:id="rId14"/>
    <p:sldId id="26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BEC0"/>
    <a:srgbClr val="071D49"/>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1"/>
    <p:restoredTop sz="71194"/>
  </p:normalViewPr>
  <p:slideViewPr>
    <p:cSldViewPr snapToGrid="0" snapToObjects="1" showGuides="1">
      <p:cViewPr varScale="1">
        <p:scale>
          <a:sx n="50" d="100"/>
          <a:sy n="50" d="100"/>
        </p:scale>
        <p:origin x="172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AC90A5-0913-442B-95D0-11348E908ECC}" type="doc">
      <dgm:prSet loTypeId="urn:microsoft.com/office/officeart/2005/8/layout/arrow2" loCatId="process" qsTypeId="urn:microsoft.com/office/officeart/2005/8/quickstyle/simple1" qsCatId="simple" csTypeId="urn:microsoft.com/office/officeart/2005/8/colors/colorful1" csCatId="colorful" phldr="1"/>
      <dgm:spPr/>
    </dgm:pt>
    <dgm:pt modelId="{1B4F1C0A-5ACD-44E2-8B3E-77A0265D82CE}">
      <dgm:prSet phldrT="[Text]"/>
      <dgm:spPr/>
      <dgm:t>
        <a:bodyPr/>
        <a:lstStyle/>
        <a:p>
          <a:r>
            <a:rPr lang="en-US" dirty="0"/>
            <a:t>Alberta Opportunity</a:t>
          </a:r>
        </a:p>
      </dgm:t>
    </dgm:pt>
    <dgm:pt modelId="{AE361BC8-25C8-4B70-9662-F768F52E3AED}" type="parTrans" cxnId="{C7889AD6-F010-4B10-AC5C-0ABF114E4F4C}">
      <dgm:prSet/>
      <dgm:spPr/>
      <dgm:t>
        <a:bodyPr/>
        <a:lstStyle/>
        <a:p>
          <a:endParaRPr lang="en-US"/>
        </a:p>
      </dgm:t>
    </dgm:pt>
    <dgm:pt modelId="{B880B2E9-A1C2-4FF0-8E4A-41FFF559DAD3}" type="sibTrans" cxnId="{C7889AD6-F010-4B10-AC5C-0ABF114E4F4C}">
      <dgm:prSet/>
      <dgm:spPr/>
      <dgm:t>
        <a:bodyPr/>
        <a:lstStyle/>
        <a:p>
          <a:endParaRPr lang="en-US"/>
        </a:p>
      </dgm:t>
    </dgm:pt>
    <dgm:pt modelId="{90512A23-2217-4B9F-8F5C-78657BCA402E}">
      <dgm:prSet phldrT="[Text]"/>
      <dgm:spPr/>
      <dgm:t>
        <a:bodyPr/>
        <a:lstStyle/>
        <a:p>
          <a:r>
            <a:rPr lang="en-US" dirty="0"/>
            <a:t>Staffing Model</a:t>
          </a:r>
        </a:p>
      </dgm:t>
    </dgm:pt>
    <dgm:pt modelId="{9FA483DE-086F-4B59-BAD1-AE91AE23EB91}" type="parTrans" cxnId="{A538F4B2-B74E-4F8F-ACA8-F682D5FAB995}">
      <dgm:prSet/>
      <dgm:spPr/>
      <dgm:t>
        <a:bodyPr/>
        <a:lstStyle/>
        <a:p>
          <a:endParaRPr lang="en-US"/>
        </a:p>
      </dgm:t>
    </dgm:pt>
    <dgm:pt modelId="{EA9C59A5-43FA-49EE-B727-F4B9976285AF}" type="sibTrans" cxnId="{A538F4B2-B74E-4F8F-ACA8-F682D5FAB995}">
      <dgm:prSet/>
      <dgm:spPr/>
      <dgm:t>
        <a:bodyPr/>
        <a:lstStyle/>
        <a:p>
          <a:endParaRPr lang="en-US"/>
        </a:p>
      </dgm:t>
    </dgm:pt>
    <dgm:pt modelId="{B207772D-F7FB-4507-9246-31D1F5AA53F1}">
      <dgm:prSet/>
      <dgm:spPr/>
      <dgm:t>
        <a:bodyPr/>
        <a:lstStyle/>
        <a:p>
          <a:r>
            <a:rPr lang="en-US" dirty="0"/>
            <a:t>Person Centered Education</a:t>
          </a:r>
        </a:p>
      </dgm:t>
    </dgm:pt>
    <dgm:pt modelId="{166B1A71-A783-427D-A6FE-82A779E801E9}" type="parTrans" cxnId="{4817FC1C-6B01-43D7-AED1-17D2590E38E3}">
      <dgm:prSet/>
      <dgm:spPr/>
      <dgm:t>
        <a:bodyPr/>
        <a:lstStyle/>
        <a:p>
          <a:endParaRPr lang="en-US"/>
        </a:p>
      </dgm:t>
    </dgm:pt>
    <dgm:pt modelId="{436A7B41-D071-4AFD-8ACF-BFA9B34917BB}" type="sibTrans" cxnId="{4817FC1C-6B01-43D7-AED1-17D2590E38E3}">
      <dgm:prSet/>
      <dgm:spPr/>
      <dgm:t>
        <a:bodyPr/>
        <a:lstStyle/>
        <a:p>
          <a:endParaRPr lang="en-US"/>
        </a:p>
      </dgm:t>
    </dgm:pt>
    <dgm:pt modelId="{C9CDD734-A494-4CFB-9B47-EFB75C22884E}">
      <dgm:prSet/>
      <dgm:spPr/>
      <dgm:t>
        <a:bodyPr/>
        <a:lstStyle/>
        <a:p>
          <a:r>
            <a:rPr lang="en-US" b="0" dirty="0">
              <a:solidFill>
                <a:schemeClr val="tx1"/>
              </a:solidFill>
            </a:rPr>
            <a:t>Creativity to meet the needs of diverse resident </a:t>
          </a:r>
          <a:r>
            <a:rPr lang="en-US" b="0" dirty="0" smtClean="0">
              <a:solidFill>
                <a:schemeClr val="tx1"/>
              </a:solidFill>
            </a:rPr>
            <a:t>populations</a:t>
          </a:r>
          <a:r>
            <a:rPr lang="en-US" dirty="0" smtClean="0"/>
            <a:t>.</a:t>
          </a:r>
          <a:endParaRPr lang="en-US" dirty="0"/>
        </a:p>
      </dgm:t>
    </dgm:pt>
    <dgm:pt modelId="{7FBF507B-1D02-407E-8C9F-4FA24FD18C2F}" type="parTrans" cxnId="{AC2B134D-8AE8-4EE3-8AB7-DB3B650FF5CC}">
      <dgm:prSet/>
      <dgm:spPr/>
      <dgm:t>
        <a:bodyPr/>
        <a:lstStyle/>
        <a:p>
          <a:endParaRPr lang="en-US"/>
        </a:p>
      </dgm:t>
    </dgm:pt>
    <dgm:pt modelId="{61CB7730-45A5-4C83-98D7-57D30059F0EC}" type="sibTrans" cxnId="{AC2B134D-8AE8-4EE3-8AB7-DB3B650FF5CC}">
      <dgm:prSet/>
      <dgm:spPr/>
      <dgm:t>
        <a:bodyPr/>
        <a:lstStyle/>
        <a:p>
          <a:endParaRPr lang="en-US"/>
        </a:p>
      </dgm:t>
    </dgm:pt>
    <dgm:pt modelId="{58FBD0F8-8E0A-4397-98E0-507DB04A9359}">
      <dgm:prSet phldrT="[Text]"/>
      <dgm:spPr/>
      <dgm:t>
        <a:bodyPr/>
        <a:lstStyle/>
        <a:p>
          <a:r>
            <a:rPr lang="en-US" dirty="0"/>
            <a:t>Cost of Capital</a:t>
          </a:r>
        </a:p>
      </dgm:t>
    </dgm:pt>
    <dgm:pt modelId="{7F3A7FAC-AF1A-46AA-98EE-F6406BE820E0}" type="parTrans" cxnId="{9A5B891B-F233-412A-9A8F-FC2BBAEFB461}">
      <dgm:prSet/>
      <dgm:spPr/>
      <dgm:t>
        <a:bodyPr/>
        <a:lstStyle/>
        <a:p>
          <a:endParaRPr lang="en-US"/>
        </a:p>
      </dgm:t>
    </dgm:pt>
    <dgm:pt modelId="{1E1AE2CB-45AF-4C12-9DA6-795E350E3822}" type="sibTrans" cxnId="{9A5B891B-F233-412A-9A8F-FC2BBAEFB461}">
      <dgm:prSet/>
      <dgm:spPr/>
      <dgm:t>
        <a:bodyPr/>
        <a:lstStyle/>
        <a:p>
          <a:endParaRPr lang="en-US"/>
        </a:p>
      </dgm:t>
    </dgm:pt>
    <dgm:pt modelId="{2FD67A4F-04A3-4DB5-AD4B-BBAEC993BF7B}" type="pres">
      <dgm:prSet presAssocID="{87AC90A5-0913-442B-95D0-11348E908ECC}" presName="arrowDiagram" presStyleCnt="0">
        <dgm:presLayoutVars>
          <dgm:chMax val="5"/>
          <dgm:dir/>
          <dgm:resizeHandles val="exact"/>
        </dgm:presLayoutVars>
      </dgm:prSet>
      <dgm:spPr/>
    </dgm:pt>
    <dgm:pt modelId="{04CA5C6C-31B9-487D-8ED0-8C4D389EE1DF}" type="pres">
      <dgm:prSet presAssocID="{87AC90A5-0913-442B-95D0-11348E908ECC}" presName="arrow" presStyleLbl="bgShp" presStyleIdx="0" presStyleCnt="1" custLinFactNeighborX="7508" custLinFactNeighborY="-2526"/>
      <dgm:spPr/>
    </dgm:pt>
    <dgm:pt modelId="{3832268A-CC93-4BA5-8B77-927CE642A437}" type="pres">
      <dgm:prSet presAssocID="{87AC90A5-0913-442B-95D0-11348E908ECC}" presName="arrowDiagram5" presStyleCnt="0"/>
      <dgm:spPr/>
    </dgm:pt>
    <dgm:pt modelId="{C73F5F05-97BA-4C66-AC5A-29C9D7EA02C2}" type="pres">
      <dgm:prSet presAssocID="{1B4F1C0A-5ACD-44E2-8B3E-77A0265D82CE}" presName="bullet5a" presStyleLbl="node1" presStyleIdx="0" presStyleCnt="5"/>
      <dgm:spPr/>
    </dgm:pt>
    <dgm:pt modelId="{13C26602-65DB-404A-8646-C5079D21871B}" type="pres">
      <dgm:prSet presAssocID="{1B4F1C0A-5ACD-44E2-8B3E-77A0265D82CE}" presName="textBox5a" presStyleLbl="revTx" presStyleIdx="0" presStyleCnt="5">
        <dgm:presLayoutVars>
          <dgm:bulletEnabled val="1"/>
        </dgm:presLayoutVars>
      </dgm:prSet>
      <dgm:spPr/>
      <dgm:t>
        <a:bodyPr/>
        <a:lstStyle/>
        <a:p>
          <a:endParaRPr lang="en-US"/>
        </a:p>
      </dgm:t>
    </dgm:pt>
    <dgm:pt modelId="{6260D91A-DBF8-4B44-8158-E03B47B34319}" type="pres">
      <dgm:prSet presAssocID="{58FBD0F8-8E0A-4397-98E0-507DB04A9359}" presName="bullet5b" presStyleLbl="node1" presStyleIdx="1" presStyleCnt="5"/>
      <dgm:spPr/>
    </dgm:pt>
    <dgm:pt modelId="{4DCBF075-C93F-4D8D-B467-649F7047F4A7}" type="pres">
      <dgm:prSet presAssocID="{58FBD0F8-8E0A-4397-98E0-507DB04A9359}" presName="textBox5b" presStyleLbl="revTx" presStyleIdx="1" presStyleCnt="5">
        <dgm:presLayoutVars>
          <dgm:bulletEnabled val="1"/>
        </dgm:presLayoutVars>
      </dgm:prSet>
      <dgm:spPr/>
      <dgm:t>
        <a:bodyPr/>
        <a:lstStyle/>
        <a:p>
          <a:endParaRPr lang="en-US"/>
        </a:p>
      </dgm:t>
    </dgm:pt>
    <dgm:pt modelId="{D0F7CBF5-F433-4CFD-B32C-B9727E178C34}" type="pres">
      <dgm:prSet presAssocID="{90512A23-2217-4B9F-8F5C-78657BCA402E}" presName="bullet5c" presStyleLbl="node1" presStyleIdx="2" presStyleCnt="5"/>
      <dgm:spPr/>
    </dgm:pt>
    <dgm:pt modelId="{8266D037-A7B7-4A98-BA1E-6BA01647060F}" type="pres">
      <dgm:prSet presAssocID="{90512A23-2217-4B9F-8F5C-78657BCA402E}" presName="textBox5c" presStyleLbl="revTx" presStyleIdx="2" presStyleCnt="5">
        <dgm:presLayoutVars>
          <dgm:bulletEnabled val="1"/>
        </dgm:presLayoutVars>
      </dgm:prSet>
      <dgm:spPr/>
      <dgm:t>
        <a:bodyPr/>
        <a:lstStyle/>
        <a:p>
          <a:endParaRPr lang="en-US"/>
        </a:p>
      </dgm:t>
    </dgm:pt>
    <dgm:pt modelId="{B0F5FE4C-765B-43AD-9C12-3614924E1923}" type="pres">
      <dgm:prSet presAssocID="{B207772D-F7FB-4507-9246-31D1F5AA53F1}" presName="bullet5d" presStyleLbl="node1" presStyleIdx="3" presStyleCnt="5"/>
      <dgm:spPr/>
    </dgm:pt>
    <dgm:pt modelId="{2577CE3A-E636-4D83-BCA5-DB4F33B22EE1}" type="pres">
      <dgm:prSet presAssocID="{B207772D-F7FB-4507-9246-31D1F5AA53F1}" presName="textBox5d" presStyleLbl="revTx" presStyleIdx="3" presStyleCnt="5">
        <dgm:presLayoutVars>
          <dgm:bulletEnabled val="1"/>
        </dgm:presLayoutVars>
      </dgm:prSet>
      <dgm:spPr/>
      <dgm:t>
        <a:bodyPr/>
        <a:lstStyle/>
        <a:p>
          <a:endParaRPr lang="en-US"/>
        </a:p>
      </dgm:t>
    </dgm:pt>
    <dgm:pt modelId="{97F0401F-9F58-4E05-8EC3-E57B1BFF51C5}" type="pres">
      <dgm:prSet presAssocID="{C9CDD734-A494-4CFB-9B47-EFB75C22884E}" presName="bullet5e" presStyleLbl="node1" presStyleIdx="4" presStyleCnt="5"/>
      <dgm:spPr/>
    </dgm:pt>
    <dgm:pt modelId="{22307678-5430-4F84-ADCC-AC7DFEDAE146}" type="pres">
      <dgm:prSet presAssocID="{C9CDD734-A494-4CFB-9B47-EFB75C22884E}" presName="textBox5e" presStyleLbl="revTx" presStyleIdx="4" presStyleCnt="5">
        <dgm:presLayoutVars>
          <dgm:bulletEnabled val="1"/>
        </dgm:presLayoutVars>
      </dgm:prSet>
      <dgm:spPr/>
      <dgm:t>
        <a:bodyPr/>
        <a:lstStyle/>
        <a:p>
          <a:endParaRPr lang="en-US"/>
        </a:p>
      </dgm:t>
    </dgm:pt>
  </dgm:ptLst>
  <dgm:cxnLst>
    <dgm:cxn modelId="{BDDCB8B8-039E-483D-A4D4-C220859B5AF9}" type="presOf" srcId="{B207772D-F7FB-4507-9246-31D1F5AA53F1}" destId="{2577CE3A-E636-4D83-BCA5-DB4F33B22EE1}" srcOrd="0" destOrd="0" presId="urn:microsoft.com/office/officeart/2005/8/layout/arrow2"/>
    <dgm:cxn modelId="{9A5B891B-F233-412A-9A8F-FC2BBAEFB461}" srcId="{87AC90A5-0913-442B-95D0-11348E908ECC}" destId="{58FBD0F8-8E0A-4397-98E0-507DB04A9359}" srcOrd="1" destOrd="0" parTransId="{7F3A7FAC-AF1A-46AA-98EE-F6406BE820E0}" sibTransId="{1E1AE2CB-45AF-4C12-9DA6-795E350E3822}"/>
    <dgm:cxn modelId="{87425CBD-AF3B-454A-AB75-81A2394AF210}" type="presOf" srcId="{90512A23-2217-4B9F-8F5C-78657BCA402E}" destId="{8266D037-A7B7-4A98-BA1E-6BA01647060F}" srcOrd="0" destOrd="0" presId="urn:microsoft.com/office/officeart/2005/8/layout/arrow2"/>
    <dgm:cxn modelId="{6947D8DE-7275-48ED-B5DE-CC16472C0EE3}" type="presOf" srcId="{87AC90A5-0913-442B-95D0-11348E908ECC}" destId="{2FD67A4F-04A3-4DB5-AD4B-BBAEC993BF7B}" srcOrd="0" destOrd="0" presId="urn:microsoft.com/office/officeart/2005/8/layout/arrow2"/>
    <dgm:cxn modelId="{A538F4B2-B74E-4F8F-ACA8-F682D5FAB995}" srcId="{87AC90A5-0913-442B-95D0-11348E908ECC}" destId="{90512A23-2217-4B9F-8F5C-78657BCA402E}" srcOrd="2" destOrd="0" parTransId="{9FA483DE-086F-4B59-BAD1-AE91AE23EB91}" sibTransId="{EA9C59A5-43FA-49EE-B727-F4B9976285AF}"/>
    <dgm:cxn modelId="{233C7851-7456-4E8A-B93B-04FD71B5E7F3}" type="presOf" srcId="{C9CDD734-A494-4CFB-9B47-EFB75C22884E}" destId="{22307678-5430-4F84-ADCC-AC7DFEDAE146}" srcOrd="0" destOrd="0" presId="urn:microsoft.com/office/officeart/2005/8/layout/arrow2"/>
    <dgm:cxn modelId="{C7889AD6-F010-4B10-AC5C-0ABF114E4F4C}" srcId="{87AC90A5-0913-442B-95D0-11348E908ECC}" destId="{1B4F1C0A-5ACD-44E2-8B3E-77A0265D82CE}" srcOrd="0" destOrd="0" parTransId="{AE361BC8-25C8-4B70-9662-F768F52E3AED}" sibTransId="{B880B2E9-A1C2-4FF0-8E4A-41FFF559DAD3}"/>
    <dgm:cxn modelId="{4817FC1C-6B01-43D7-AED1-17D2590E38E3}" srcId="{87AC90A5-0913-442B-95D0-11348E908ECC}" destId="{B207772D-F7FB-4507-9246-31D1F5AA53F1}" srcOrd="3" destOrd="0" parTransId="{166B1A71-A783-427D-A6FE-82A779E801E9}" sibTransId="{436A7B41-D071-4AFD-8ACF-BFA9B34917BB}"/>
    <dgm:cxn modelId="{93B665FF-0CE0-4B5A-9517-5B6B0DACFEA9}" type="presOf" srcId="{1B4F1C0A-5ACD-44E2-8B3E-77A0265D82CE}" destId="{13C26602-65DB-404A-8646-C5079D21871B}" srcOrd="0" destOrd="0" presId="urn:microsoft.com/office/officeart/2005/8/layout/arrow2"/>
    <dgm:cxn modelId="{AC2B134D-8AE8-4EE3-8AB7-DB3B650FF5CC}" srcId="{87AC90A5-0913-442B-95D0-11348E908ECC}" destId="{C9CDD734-A494-4CFB-9B47-EFB75C22884E}" srcOrd="4" destOrd="0" parTransId="{7FBF507B-1D02-407E-8C9F-4FA24FD18C2F}" sibTransId="{61CB7730-45A5-4C83-98D7-57D30059F0EC}"/>
    <dgm:cxn modelId="{9E371F48-1390-4D0D-9006-586987D1363A}" type="presOf" srcId="{58FBD0F8-8E0A-4397-98E0-507DB04A9359}" destId="{4DCBF075-C93F-4D8D-B467-649F7047F4A7}" srcOrd="0" destOrd="0" presId="urn:microsoft.com/office/officeart/2005/8/layout/arrow2"/>
    <dgm:cxn modelId="{C4544162-1D96-4897-BBBA-3EDB213C1F35}" type="presParOf" srcId="{2FD67A4F-04A3-4DB5-AD4B-BBAEC993BF7B}" destId="{04CA5C6C-31B9-487D-8ED0-8C4D389EE1DF}" srcOrd="0" destOrd="0" presId="urn:microsoft.com/office/officeart/2005/8/layout/arrow2"/>
    <dgm:cxn modelId="{3CA49F6E-EDE6-40A2-B142-44343BACE84B}" type="presParOf" srcId="{2FD67A4F-04A3-4DB5-AD4B-BBAEC993BF7B}" destId="{3832268A-CC93-4BA5-8B77-927CE642A437}" srcOrd="1" destOrd="0" presId="urn:microsoft.com/office/officeart/2005/8/layout/arrow2"/>
    <dgm:cxn modelId="{4510B4D2-D860-4DBB-ADE0-FC52417D0405}" type="presParOf" srcId="{3832268A-CC93-4BA5-8B77-927CE642A437}" destId="{C73F5F05-97BA-4C66-AC5A-29C9D7EA02C2}" srcOrd="0" destOrd="0" presId="urn:microsoft.com/office/officeart/2005/8/layout/arrow2"/>
    <dgm:cxn modelId="{28C8C51C-6F8A-4D3D-9849-C63692922CEE}" type="presParOf" srcId="{3832268A-CC93-4BA5-8B77-927CE642A437}" destId="{13C26602-65DB-404A-8646-C5079D21871B}" srcOrd="1" destOrd="0" presId="urn:microsoft.com/office/officeart/2005/8/layout/arrow2"/>
    <dgm:cxn modelId="{CE2F47A2-2DC3-4CE5-A842-BC2E76CFF043}" type="presParOf" srcId="{3832268A-CC93-4BA5-8B77-927CE642A437}" destId="{6260D91A-DBF8-4B44-8158-E03B47B34319}" srcOrd="2" destOrd="0" presId="urn:microsoft.com/office/officeart/2005/8/layout/arrow2"/>
    <dgm:cxn modelId="{777F27E1-3A1F-40ED-99C7-F59D706DEA73}" type="presParOf" srcId="{3832268A-CC93-4BA5-8B77-927CE642A437}" destId="{4DCBF075-C93F-4D8D-B467-649F7047F4A7}" srcOrd="3" destOrd="0" presId="urn:microsoft.com/office/officeart/2005/8/layout/arrow2"/>
    <dgm:cxn modelId="{F9540E66-5234-4735-8732-D0D34D987CD6}" type="presParOf" srcId="{3832268A-CC93-4BA5-8B77-927CE642A437}" destId="{D0F7CBF5-F433-4CFD-B32C-B9727E178C34}" srcOrd="4" destOrd="0" presId="urn:microsoft.com/office/officeart/2005/8/layout/arrow2"/>
    <dgm:cxn modelId="{269946B0-B0B2-4A48-825A-0D6ECC92200F}" type="presParOf" srcId="{3832268A-CC93-4BA5-8B77-927CE642A437}" destId="{8266D037-A7B7-4A98-BA1E-6BA01647060F}" srcOrd="5" destOrd="0" presId="urn:microsoft.com/office/officeart/2005/8/layout/arrow2"/>
    <dgm:cxn modelId="{E958FAFB-8A11-4F56-ACFC-5EBD0C8C209A}" type="presParOf" srcId="{3832268A-CC93-4BA5-8B77-927CE642A437}" destId="{B0F5FE4C-765B-43AD-9C12-3614924E1923}" srcOrd="6" destOrd="0" presId="urn:microsoft.com/office/officeart/2005/8/layout/arrow2"/>
    <dgm:cxn modelId="{D8FC5017-DC9C-4C66-9F96-2D16573852D4}" type="presParOf" srcId="{3832268A-CC93-4BA5-8B77-927CE642A437}" destId="{2577CE3A-E636-4D83-BCA5-DB4F33B22EE1}" srcOrd="7" destOrd="0" presId="urn:microsoft.com/office/officeart/2005/8/layout/arrow2"/>
    <dgm:cxn modelId="{35789C94-4177-4AFD-A217-9EFCC328DFE6}" type="presParOf" srcId="{3832268A-CC93-4BA5-8B77-927CE642A437}" destId="{97F0401F-9F58-4E05-8EC3-E57B1BFF51C5}" srcOrd="8" destOrd="0" presId="urn:microsoft.com/office/officeart/2005/8/layout/arrow2"/>
    <dgm:cxn modelId="{745CEA2B-9E3F-45EF-94DD-A2D5FDA16F60}" type="presParOf" srcId="{3832268A-CC93-4BA5-8B77-927CE642A437}" destId="{22307678-5430-4F84-ADCC-AC7DFEDAE146}"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A5C6C-31B9-487D-8ED0-8C4D389EE1DF}">
      <dsp:nvSpPr>
        <dsp:cNvPr id="0" name=""/>
        <dsp:cNvSpPr/>
      </dsp:nvSpPr>
      <dsp:spPr>
        <a:xfrm>
          <a:off x="0" y="0"/>
          <a:ext cx="8304335" cy="519020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3F5F05-97BA-4C66-AC5A-29C9D7EA02C2}">
      <dsp:nvSpPr>
        <dsp:cNvPr id="0" name=""/>
        <dsp:cNvSpPr/>
      </dsp:nvSpPr>
      <dsp:spPr>
        <a:xfrm>
          <a:off x="817976" y="3861227"/>
          <a:ext cx="190999" cy="19099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26602-65DB-404A-8646-C5079D21871B}">
      <dsp:nvSpPr>
        <dsp:cNvPr id="0" name=""/>
        <dsp:cNvSpPr/>
      </dsp:nvSpPr>
      <dsp:spPr>
        <a:xfrm>
          <a:off x="913476" y="3956727"/>
          <a:ext cx="1087867" cy="1235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07" tIns="0" rIns="0" bIns="0" numCol="1" spcCol="1270" anchor="t" anchorCtr="0">
          <a:noAutofit/>
        </a:bodyPr>
        <a:lstStyle/>
        <a:p>
          <a:pPr lvl="0" algn="l" defTabSz="666750">
            <a:lnSpc>
              <a:spcPct val="90000"/>
            </a:lnSpc>
            <a:spcBef>
              <a:spcPct val="0"/>
            </a:spcBef>
            <a:spcAft>
              <a:spcPct val="35000"/>
            </a:spcAft>
          </a:pPr>
          <a:r>
            <a:rPr lang="en-US" sz="1500" kern="1200" dirty="0"/>
            <a:t>Alberta Opportunity</a:t>
          </a:r>
        </a:p>
      </dsp:txBody>
      <dsp:txXfrm>
        <a:off x="913476" y="3956727"/>
        <a:ext cx="1087867" cy="1235269"/>
      </dsp:txXfrm>
    </dsp:sp>
    <dsp:sp modelId="{6260D91A-DBF8-4B44-8158-E03B47B34319}">
      <dsp:nvSpPr>
        <dsp:cNvPr id="0" name=""/>
        <dsp:cNvSpPr/>
      </dsp:nvSpPr>
      <dsp:spPr>
        <a:xfrm>
          <a:off x="1851866" y="2867821"/>
          <a:ext cx="298956" cy="29895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BF075-C93F-4D8D-B467-649F7047F4A7}">
      <dsp:nvSpPr>
        <dsp:cNvPr id="0" name=""/>
        <dsp:cNvSpPr/>
      </dsp:nvSpPr>
      <dsp:spPr>
        <a:xfrm>
          <a:off x="2001344" y="3017299"/>
          <a:ext cx="1378519" cy="2174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11" tIns="0" rIns="0" bIns="0" numCol="1" spcCol="1270" anchor="t" anchorCtr="0">
          <a:noAutofit/>
        </a:bodyPr>
        <a:lstStyle/>
        <a:p>
          <a:pPr lvl="0" algn="l" defTabSz="666750">
            <a:lnSpc>
              <a:spcPct val="90000"/>
            </a:lnSpc>
            <a:spcBef>
              <a:spcPct val="0"/>
            </a:spcBef>
            <a:spcAft>
              <a:spcPct val="35000"/>
            </a:spcAft>
          </a:pPr>
          <a:r>
            <a:rPr lang="en-US" sz="1500" kern="1200" dirty="0"/>
            <a:t>Cost of Capital</a:t>
          </a:r>
        </a:p>
      </dsp:txBody>
      <dsp:txXfrm>
        <a:off x="2001344" y="3017299"/>
        <a:ext cx="1378519" cy="2174697"/>
      </dsp:txXfrm>
    </dsp:sp>
    <dsp:sp modelId="{D0F7CBF5-F433-4CFD-B32C-B9727E178C34}">
      <dsp:nvSpPr>
        <dsp:cNvPr id="0" name=""/>
        <dsp:cNvSpPr/>
      </dsp:nvSpPr>
      <dsp:spPr>
        <a:xfrm>
          <a:off x="3180560" y="2075795"/>
          <a:ext cx="398608" cy="39860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66D037-A7B7-4A98-BA1E-6BA01647060F}">
      <dsp:nvSpPr>
        <dsp:cNvPr id="0" name=""/>
        <dsp:cNvSpPr/>
      </dsp:nvSpPr>
      <dsp:spPr>
        <a:xfrm>
          <a:off x="3379864" y="2275099"/>
          <a:ext cx="1602736" cy="291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214" tIns="0" rIns="0" bIns="0" numCol="1" spcCol="1270" anchor="t" anchorCtr="0">
          <a:noAutofit/>
        </a:bodyPr>
        <a:lstStyle/>
        <a:p>
          <a:pPr lvl="0" algn="l" defTabSz="666750">
            <a:lnSpc>
              <a:spcPct val="90000"/>
            </a:lnSpc>
            <a:spcBef>
              <a:spcPct val="0"/>
            </a:spcBef>
            <a:spcAft>
              <a:spcPct val="35000"/>
            </a:spcAft>
          </a:pPr>
          <a:r>
            <a:rPr lang="en-US" sz="1500" kern="1200" dirty="0"/>
            <a:t>Staffing Model</a:t>
          </a:r>
        </a:p>
      </dsp:txBody>
      <dsp:txXfrm>
        <a:off x="3379864" y="2275099"/>
        <a:ext cx="1602736" cy="2916897"/>
      </dsp:txXfrm>
    </dsp:sp>
    <dsp:sp modelId="{B0F5FE4C-765B-43AD-9C12-3614924E1923}">
      <dsp:nvSpPr>
        <dsp:cNvPr id="0" name=""/>
        <dsp:cNvSpPr/>
      </dsp:nvSpPr>
      <dsp:spPr>
        <a:xfrm>
          <a:off x="4725166" y="1457122"/>
          <a:ext cx="514868" cy="51486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7CE3A-E636-4D83-BCA5-DB4F33B22EE1}">
      <dsp:nvSpPr>
        <dsp:cNvPr id="0" name=""/>
        <dsp:cNvSpPr/>
      </dsp:nvSpPr>
      <dsp:spPr>
        <a:xfrm>
          <a:off x="4982601" y="1714556"/>
          <a:ext cx="1660867" cy="347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818" tIns="0" rIns="0" bIns="0" numCol="1" spcCol="1270" anchor="t" anchorCtr="0">
          <a:noAutofit/>
        </a:bodyPr>
        <a:lstStyle/>
        <a:p>
          <a:pPr lvl="0" algn="l" defTabSz="666750">
            <a:lnSpc>
              <a:spcPct val="90000"/>
            </a:lnSpc>
            <a:spcBef>
              <a:spcPct val="0"/>
            </a:spcBef>
            <a:spcAft>
              <a:spcPct val="35000"/>
            </a:spcAft>
          </a:pPr>
          <a:r>
            <a:rPr lang="en-US" sz="1500" kern="1200" dirty="0"/>
            <a:t>Person Centered Education</a:t>
          </a:r>
        </a:p>
      </dsp:txBody>
      <dsp:txXfrm>
        <a:off x="4982601" y="1714556"/>
        <a:ext cx="1660867" cy="3477440"/>
      </dsp:txXfrm>
    </dsp:sp>
    <dsp:sp modelId="{97F0401F-9F58-4E05-8EC3-E57B1BFF51C5}">
      <dsp:nvSpPr>
        <dsp:cNvPr id="0" name=""/>
        <dsp:cNvSpPr/>
      </dsp:nvSpPr>
      <dsp:spPr>
        <a:xfrm>
          <a:off x="6315446" y="1043981"/>
          <a:ext cx="656042" cy="65604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07678-5430-4F84-ADCC-AC7DFEDAE146}">
      <dsp:nvSpPr>
        <dsp:cNvPr id="0" name=""/>
        <dsp:cNvSpPr/>
      </dsp:nvSpPr>
      <dsp:spPr>
        <a:xfrm>
          <a:off x="6643468" y="1372003"/>
          <a:ext cx="1660867" cy="3819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623" tIns="0" rIns="0" bIns="0" numCol="1" spcCol="1270" anchor="t" anchorCtr="0">
          <a:noAutofit/>
        </a:bodyPr>
        <a:lstStyle/>
        <a:p>
          <a:pPr lvl="0" algn="l" defTabSz="666750">
            <a:lnSpc>
              <a:spcPct val="90000"/>
            </a:lnSpc>
            <a:spcBef>
              <a:spcPct val="0"/>
            </a:spcBef>
            <a:spcAft>
              <a:spcPct val="35000"/>
            </a:spcAft>
          </a:pPr>
          <a:r>
            <a:rPr lang="en-US" sz="1500" b="0" kern="1200" dirty="0">
              <a:solidFill>
                <a:schemeClr val="tx1"/>
              </a:solidFill>
            </a:rPr>
            <a:t>Creativity to meet the needs of diverse resident </a:t>
          </a:r>
          <a:r>
            <a:rPr lang="en-US" sz="1500" b="0" kern="1200" dirty="0" smtClean="0">
              <a:solidFill>
                <a:schemeClr val="tx1"/>
              </a:solidFill>
            </a:rPr>
            <a:t>populations</a:t>
          </a:r>
          <a:r>
            <a:rPr lang="en-US" sz="1500" kern="1200" dirty="0" smtClean="0"/>
            <a:t>.</a:t>
          </a:r>
          <a:endParaRPr lang="en-US" sz="1500" kern="1200" dirty="0"/>
        </a:p>
      </dsp:txBody>
      <dsp:txXfrm>
        <a:off x="6643468" y="1372003"/>
        <a:ext cx="1660867" cy="381999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ED95B-D107-8145-A29B-288E0CB43522}" type="datetimeFigureOut">
              <a:rPr lang="en-US" smtClean="0"/>
              <a:t>3/15/2023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25020-A44E-A849-AD3C-5972D496F492}" type="slidenum">
              <a:rPr lang="en-US" smtClean="0"/>
              <a:t>‹#›</a:t>
            </a:fld>
            <a:endParaRPr lang="en-US"/>
          </a:p>
        </p:txBody>
      </p:sp>
    </p:spTree>
    <p:extLst>
      <p:ext uri="{BB962C8B-B14F-4D97-AF65-F5344CB8AC3E}">
        <p14:creationId xmlns:p14="http://schemas.microsoft.com/office/powerpoint/2010/main" val="56911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125020-A44E-A849-AD3C-5972D496F492}" type="slidenum">
              <a:rPr lang="en-US" smtClean="0"/>
              <a:t>1</a:t>
            </a:fld>
            <a:endParaRPr lang="en-US"/>
          </a:p>
        </p:txBody>
      </p:sp>
    </p:spTree>
    <p:extLst>
      <p:ext uri="{BB962C8B-B14F-4D97-AF65-F5344CB8AC3E}">
        <p14:creationId xmlns:p14="http://schemas.microsoft.com/office/powerpoint/2010/main" val="237033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GSS was a pioneer in the industry</a:t>
            </a:r>
            <a:r>
              <a:rPr lang="en-US" baseline="0" dirty="0"/>
              <a:t> </a:t>
            </a:r>
            <a:r>
              <a:rPr lang="en-US" dirty="0"/>
              <a:t>establishing its first cottage </a:t>
            </a:r>
            <a:r>
              <a:rPr lang="en-US" dirty="0" smtClean="0"/>
              <a:t>28 years ago in </a:t>
            </a:r>
            <a:r>
              <a:rPr lang="en-US" dirty="0"/>
              <a:t>1995 based on a model from Sweden that </a:t>
            </a:r>
            <a:r>
              <a:rPr lang="en-US" baseline="0" dirty="0"/>
              <a:t>contemplated caring for persons with dementia in a familiar home-like environment </a:t>
            </a:r>
            <a:r>
              <a:rPr lang="en-US" baseline="0" dirty="0" smtClean="0"/>
              <a:t>would result </a:t>
            </a:r>
            <a:r>
              <a:rPr lang="en-US" baseline="0" dirty="0"/>
              <a:t>in improved quality of life. </a:t>
            </a:r>
          </a:p>
          <a:p>
            <a:endParaRPr lang="en-US" baseline="0" dirty="0"/>
          </a:p>
        </p:txBody>
      </p:sp>
      <p:sp>
        <p:nvSpPr>
          <p:cNvPr id="4" name="Slide Number Placeholder 3"/>
          <p:cNvSpPr>
            <a:spLocks noGrp="1"/>
          </p:cNvSpPr>
          <p:nvPr>
            <p:ph type="sldNum" sz="quarter" idx="10"/>
          </p:nvPr>
        </p:nvSpPr>
        <p:spPr/>
        <p:txBody>
          <a:bodyPr/>
          <a:lstStyle/>
          <a:p>
            <a:fld id="{58125020-A44E-A849-AD3C-5972D496F492}" type="slidenum">
              <a:rPr lang="en-US" smtClean="0"/>
              <a:t>2</a:t>
            </a:fld>
            <a:endParaRPr lang="en-US"/>
          </a:p>
        </p:txBody>
      </p:sp>
    </p:spTree>
    <p:extLst>
      <p:ext uri="{BB962C8B-B14F-4D97-AF65-F5344CB8AC3E}">
        <p14:creationId xmlns:p14="http://schemas.microsoft.com/office/powerpoint/2010/main" val="430675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our Cottages</a:t>
            </a:r>
            <a:r>
              <a:rPr lang="en-US" baseline="0" dirty="0"/>
              <a:t> were designed based on the following principles, privacy, individuality, independence, dignity and choice</a:t>
            </a:r>
            <a:endParaRPr lang="en-US" dirty="0"/>
          </a:p>
          <a:p>
            <a:endParaRPr lang="en-US" dirty="0"/>
          </a:p>
          <a:p>
            <a:r>
              <a:rPr lang="en-US" dirty="0"/>
              <a:t>Our </a:t>
            </a:r>
            <a:r>
              <a:rPr lang="en-US" dirty="0" smtClean="0"/>
              <a:t>existing</a:t>
            </a:r>
            <a:r>
              <a:rPr lang="en-US" baseline="0" dirty="0" smtClean="0"/>
              <a:t> </a:t>
            </a:r>
            <a:r>
              <a:rPr lang="en-US" dirty="0" smtClean="0"/>
              <a:t>Cottages </a:t>
            </a:r>
            <a:r>
              <a:rPr lang="en-US" dirty="0"/>
              <a:t>are home</a:t>
            </a:r>
            <a:r>
              <a:rPr lang="en-US" baseline="0" dirty="0"/>
              <a:t> to 10-12 </a:t>
            </a:r>
            <a:r>
              <a:rPr lang="en-US" baseline="0" dirty="0" smtClean="0"/>
              <a:t>residents depending </a:t>
            </a:r>
            <a:r>
              <a:rPr lang="en-US" baseline="0" dirty="0"/>
              <a:t>on the size of the home and they were built open concept with private bedrooms and </a:t>
            </a:r>
            <a:r>
              <a:rPr lang="en-US" baseline="0" dirty="0" smtClean="0"/>
              <a:t>two </a:t>
            </a:r>
            <a:r>
              <a:rPr lang="en-US" baseline="0" dirty="0" smtClean="0"/>
              <a:t>shared bathrooms per unit. </a:t>
            </a:r>
            <a:endParaRPr lang="en-US" baseline="0" dirty="0"/>
          </a:p>
          <a:p>
            <a:endParaRPr lang="en-US" baseline="0" dirty="0"/>
          </a:p>
          <a:p>
            <a:pPr marL="171450" indent="-171450">
              <a:buFont typeface="Wingdings" panose="05000000000000000000" pitchFamily="2" charset="2"/>
              <a:buChar char="§"/>
            </a:pPr>
            <a:r>
              <a:rPr lang="en-US" baseline="0" dirty="0"/>
              <a:t>Homes were designed to create a  safe &amp; secure environment in a familiar, home-like setting that </a:t>
            </a:r>
            <a:r>
              <a:rPr lang="en-US" baseline="0" dirty="0" smtClean="0"/>
              <a:t>include </a:t>
            </a:r>
            <a:r>
              <a:rPr lang="en-US" baseline="0" dirty="0"/>
              <a:t>secured indoor and outdoor spaces, specialized equipment to meet resident needs, consistent staffing, lower staff/resident ratios and multi-skilled staff</a:t>
            </a:r>
          </a:p>
          <a:p>
            <a:pPr marL="171450" indent="-171450">
              <a:buFont typeface="Wingdings" panose="05000000000000000000" pitchFamily="2" charset="2"/>
              <a:buChar char="§"/>
            </a:pPr>
            <a:r>
              <a:rPr lang="en-US" baseline="0" dirty="0" smtClean="0"/>
              <a:t>The familiar </a:t>
            </a:r>
            <a:r>
              <a:rPr lang="en-US" baseline="0" dirty="0"/>
              <a:t>home-like setting serves as a cue to memory and behaviors and programming that is centered on providing meaningful, familiar activities that lend themselves to the normal routines of daily living.</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Success with the model resulted in expansion over time and today we have 19 cottages in BC (218 spaces) and 25 in Alberta (284 spaces).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While I </a:t>
            </a:r>
            <a:r>
              <a:rPr lang="en-US" baseline="0" dirty="0" smtClean="0"/>
              <a:t>share </a:t>
            </a:r>
            <a:r>
              <a:rPr lang="en-US" baseline="0" dirty="0"/>
              <a:t>our </a:t>
            </a:r>
            <a:r>
              <a:rPr lang="en-US" baseline="0" dirty="0" smtClean="0"/>
              <a:t>organization’s </a:t>
            </a:r>
            <a:r>
              <a:rPr lang="en-US" baseline="0" dirty="0"/>
              <a:t>experience, we </a:t>
            </a:r>
            <a:r>
              <a:rPr lang="en-US" baseline="0" dirty="0" smtClean="0"/>
              <a:t>want </a:t>
            </a:r>
            <a:r>
              <a:rPr lang="en-US" baseline="0" dirty="0"/>
              <a:t>to recognize other pioneers of this important concept some of whom include </a:t>
            </a:r>
            <a:r>
              <a:rPr lang="en-US" baseline="0" dirty="0" err="1"/>
              <a:t>CareWest</a:t>
            </a:r>
            <a:r>
              <a:rPr lang="en-US" baseline="0" dirty="0"/>
              <a:t>, Bethany Care Centre,  Capital Care , &amp; </a:t>
            </a:r>
            <a:r>
              <a:rPr lang="en-US" baseline="0" dirty="0" err="1"/>
              <a:t>ExquisiCare</a:t>
            </a:r>
            <a:r>
              <a:rPr lang="en-US" baseline="0" dirty="0"/>
              <a:t> </a:t>
            </a:r>
            <a:r>
              <a:rPr lang="en-US" baseline="0" dirty="0" smtClean="0"/>
              <a:t>and the </a:t>
            </a:r>
            <a:r>
              <a:rPr lang="en-US" baseline="0" dirty="0"/>
              <a:t>work of Calgary’s Dementia Network in engaging potential clients and providers to set out a </a:t>
            </a:r>
            <a:r>
              <a:rPr lang="en-US" baseline="0" dirty="0" smtClean="0"/>
              <a:t>path moving forward.</a:t>
            </a:r>
            <a:endParaRPr lang="en-US" baseline="0" dirty="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58125020-A44E-A849-AD3C-5972D496F492}" type="slidenum">
              <a:rPr lang="en-US" smtClean="0"/>
              <a:t>3</a:t>
            </a:fld>
            <a:endParaRPr lang="en-US"/>
          </a:p>
        </p:txBody>
      </p:sp>
    </p:spTree>
    <p:extLst>
      <p:ext uri="{BB962C8B-B14F-4D97-AF65-F5344CB8AC3E}">
        <p14:creationId xmlns:p14="http://schemas.microsoft.com/office/powerpoint/2010/main" val="163278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we heard from John and Linda it is a time for change given the changing expectations of residents, families and the public at large. Overtime, the model of care </a:t>
            </a:r>
            <a:r>
              <a:rPr lang="en-US" baseline="0" dirty="0" smtClean="0"/>
              <a:t>and environmental </a:t>
            </a:r>
            <a:r>
              <a:rPr lang="en-US" baseline="0" dirty="0"/>
              <a:t>improvements </a:t>
            </a:r>
            <a:r>
              <a:rPr lang="en-US" baseline="0" dirty="0" smtClean="0"/>
              <a:t>have </a:t>
            </a:r>
            <a:r>
              <a:rPr lang="en-US" baseline="0" dirty="0"/>
              <a:t>enhanced our ability to provide services as demonstrated with the Green House Model.</a:t>
            </a:r>
          </a:p>
          <a:p>
            <a:endParaRPr lang="en-US" baseline="0" dirty="0"/>
          </a:p>
          <a:p>
            <a:r>
              <a:rPr lang="en-US" baseline="0" dirty="0" smtClean="0"/>
              <a:t>Furthermore, </a:t>
            </a:r>
            <a:r>
              <a:rPr lang="en-US" baseline="0" dirty="0" smtClean="0"/>
              <a:t>it is </a:t>
            </a:r>
            <a:r>
              <a:rPr lang="en-US" baseline="0" dirty="0"/>
              <a:t>great start to see Alberta’s Commitment in 2023/24 Budget plans to expand the Small </a:t>
            </a:r>
            <a:r>
              <a:rPr lang="en-US" baseline="0" dirty="0" smtClean="0"/>
              <a:t>Home </a:t>
            </a:r>
            <a:r>
              <a:rPr lang="en-US" baseline="0" dirty="0"/>
              <a:t>Opportunities.</a:t>
            </a:r>
          </a:p>
          <a:p>
            <a:endParaRPr lang="en-US" baseline="0" dirty="0"/>
          </a:p>
          <a:p>
            <a:r>
              <a:rPr lang="en-US" baseline="0" dirty="0"/>
              <a:t>Our </a:t>
            </a:r>
            <a:r>
              <a:rPr lang="en-US" baseline="0" dirty="0" smtClean="0"/>
              <a:t>Good Samaritan experience echo's </a:t>
            </a:r>
            <a:r>
              <a:rPr lang="en-US" baseline="0" dirty="0"/>
              <a:t>the observations </a:t>
            </a:r>
            <a:r>
              <a:rPr lang="en-US" baseline="0" dirty="0" smtClean="0"/>
              <a:t>of the </a:t>
            </a:r>
            <a:r>
              <a:rPr lang="en-US" baseline="0" dirty="0"/>
              <a:t>Green House Model experts that there are </a:t>
            </a:r>
            <a:r>
              <a:rPr lang="en-US" baseline="0" dirty="0" smtClean="0"/>
              <a:t>important considerations </a:t>
            </a:r>
            <a:r>
              <a:rPr lang="en-US" baseline="0" dirty="0"/>
              <a:t>in moving forward to </a:t>
            </a:r>
          </a:p>
          <a:p>
            <a:r>
              <a:rPr lang="en-US" baseline="0" dirty="0"/>
              <a:t>ensure today’s challenges do not become barrier to future success:</a:t>
            </a:r>
          </a:p>
          <a:p>
            <a:pPr marL="171450" indent="-171450">
              <a:buFont typeface="Wingdings" panose="05000000000000000000" pitchFamily="2" charset="2"/>
              <a:buChar char="§"/>
            </a:pPr>
            <a:r>
              <a:rPr lang="en-US" baseline="0" dirty="0" smtClean="0"/>
              <a:t>There are increased </a:t>
            </a:r>
            <a:r>
              <a:rPr lang="en-US" baseline="0" dirty="0"/>
              <a:t>costs of capital construction </a:t>
            </a:r>
            <a:r>
              <a:rPr lang="en-US" baseline="0" dirty="0" smtClean="0"/>
              <a:t>must </a:t>
            </a:r>
            <a:r>
              <a:rPr lang="en-US" baseline="0" dirty="0"/>
              <a:t>be considered as being offset by quality of life &amp; system benefits</a:t>
            </a:r>
          </a:p>
          <a:p>
            <a:pPr marL="171450" indent="-171450">
              <a:buFont typeface="Wingdings" panose="05000000000000000000" pitchFamily="2" charset="2"/>
              <a:buChar char="§"/>
            </a:pPr>
            <a:r>
              <a:rPr lang="en-US" baseline="0" dirty="0" smtClean="0"/>
              <a:t>The funding </a:t>
            </a:r>
            <a:r>
              <a:rPr lang="en-US" baseline="0" dirty="0"/>
              <a:t>needs to support Sufficient </a:t>
            </a:r>
            <a:r>
              <a:rPr lang="en-US" baseline="0" dirty="0" smtClean="0"/>
              <a:t>Staffing and working to full </a:t>
            </a:r>
            <a:r>
              <a:rPr lang="en-US" baseline="0" dirty="0"/>
              <a:t>scope with a shift to accountability for outcomes</a:t>
            </a:r>
          </a:p>
          <a:p>
            <a:pPr marL="171450" indent="-171450">
              <a:buFont typeface="Wingdings" panose="05000000000000000000" pitchFamily="2" charset="2"/>
              <a:buChar char="§"/>
            </a:pPr>
            <a:r>
              <a:rPr lang="en-US" baseline="0" dirty="0" smtClean="0"/>
              <a:t>Our education </a:t>
            </a:r>
            <a:r>
              <a:rPr lang="en-US" baseline="0" dirty="0"/>
              <a:t>programs need to </a:t>
            </a:r>
            <a:r>
              <a:rPr lang="en-US" baseline="0" dirty="0" smtClean="0"/>
              <a:t>better prepare employees </a:t>
            </a:r>
            <a:r>
              <a:rPr lang="en-US" baseline="0" dirty="0"/>
              <a:t>for person-centered care and roles as team leaders</a:t>
            </a:r>
          </a:p>
          <a:p>
            <a:pPr marL="171450" indent="-171450">
              <a:buFont typeface="Wingdings" panose="05000000000000000000" pitchFamily="2" charset="2"/>
              <a:buChar char="§"/>
            </a:pPr>
            <a:r>
              <a:rPr lang="en-US" baseline="0" dirty="0" smtClean="0"/>
              <a:t>And finally with the opportunity for innovation that is attached to this model we must open our minds to think </a:t>
            </a:r>
            <a:r>
              <a:rPr lang="en-US" baseline="0" dirty="0"/>
              <a:t>broadly and creatively about how these small home living environments can be created in a range of settings to serve different resident </a:t>
            </a:r>
            <a:r>
              <a:rPr lang="en-US" baseline="0" dirty="0" smtClean="0"/>
              <a:t>populations with varying care requirements (for example we may require a shift in policies and/or </a:t>
            </a:r>
            <a:r>
              <a:rPr lang="en-US" baseline="0" dirty="0"/>
              <a:t>funding need to </a:t>
            </a:r>
            <a:r>
              <a:rPr lang="en-US" baseline="0" dirty="0" smtClean="0"/>
              <a:t>meet </a:t>
            </a:r>
            <a:r>
              <a:rPr lang="en-US" baseline="0" dirty="0"/>
              <a:t>resident need).</a:t>
            </a:r>
          </a:p>
          <a:p>
            <a:pPr marL="171450" indent="-171450">
              <a:buFont typeface="Wingdings" panose="05000000000000000000" pitchFamily="2" charset="2"/>
              <a:buChar char="§"/>
            </a:pPr>
            <a:endParaRPr lang="en-US" baseline="0" dirty="0"/>
          </a:p>
          <a:p>
            <a:r>
              <a:rPr lang="en-US" baseline="0" dirty="0" smtClean="0"/>
              <a:t>Good Samaritan is certainly excited </a:t>
            </a:r>
            <a:r>
              <a:rPr lang="en-US" baseline="0" dirty="0"/>
              <a:t>by Alberta’s potential to expand Small homes options for community- based living and to develop plans to evaluate impact for ongoing </a:t>
            </a:r>
            <a:r>
              <a:rPr lang="en-US" baseline="0" dirty="0" smtClean="0"/>
              <a:t>learning</a:t>
            </a:r>
            <a:r>
              <a:rPr lang="en-US" baseline="0" dirty="0"/>
              <a:t>.  </a:t>
            </a:r>
            <a:endParaRPr lang="en-US" baseline="0" dirty="0" smtClean="0"/>
          </a:p>
          <a:p>
            <a:endParaRPr lang="en-US" baseline="0" dirty="0" smtClean="0"/>
          </a:p>
          <a:p>
            <a:r>
              <a:rPr lang="en-US" baseline="0" dirty="0" smtClean="0"/>
              <a:t>I </a:t>
            </a:r>
            <a:r>
              <a:rPr lang="en-US" baseline="0" dirty="0"/>
              <a:t>am also interested to see how we can </a:t>
            </a:r>
            <a:r>
              <a:rPr lang="en-US" baseline="0" dirty="0" smtClean="0"/>
              <a:t>incorporate </a:t>
            </a:r>
            <a:r>
              <a:rPr lang="en-US" baseline="0" dirty="0"/>
              <a:t>concepts for healthy communities as described by  Dr. Lee.</a:t>
            </a:r>
          </a:p>
          <a:p>
            <a:endParaRPr lang="en-US" baseline="0" dirty="0"/>
          </a:p>
        </p:txBody>
      </p:sp>
      <p:sp>
        <p:nvSpPr>
          <p:cNvPr id="4" name="Slide Number Placeholder 3"/>
          <p:cNvSpPr>
            <a:spLocks noGrp="1"/>
          </p:cNvSpPr>
          <p:nvPr>
            <p:ph type="sldNum" sz="quarter" idx="10"/>
          </p:nvPr>
        </p:nvSpPr>
        <p:spPr/>
        <p:txBody>
          <a:bodyPr/>
          <a:lstStyle/>
          <a:p>
            <a:fld id="{58125020-A44E-A849-AD3C-5972D496F492}" type="slidenum">
              <a:rPr lang="en-US" smtClean="0"/>
              <a:t>4</a:t>
            </a:fld>
            <a:endParaRPr lang="en-US"/>
          </a:p>
        </p:txBody>
      </p:sp>
    </p:spTree>
    <p:extLst>
      <p:ext uri="{BB962C8B-B14F-4D97-AF65-F5344CB8AC3E}">
        <p14:creationId xmlns:p14="http://schemas.microsoft.com/office/powerpoint/2010/main" val="80685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value:</a:t>
            </a:r>
          </a:p>
          <a:p>
            <a:endParaRPr lang="en-US" dirty="0" smtClean="0"/>
          </a:p>
          <a:p>
            <a:pPr marL="228600" indent="-228600">
              <a:buAutoNum type="arabicPeriod"/>
            </a:pPr>
            <a:r>
              <a:rPr lang="en-US" dirty="0" smtClean="0"/>
              <a:t>Homes centered in the heart</a:t>
            </a:r>
            <a:r>
              <a:rPr lang="en-US" baseline="0" dirty="0" smtClean="0"/>
              <a:t> of communities, designed for a maximum of 14 elders with private bedrooms, attached washrooms and central </a:t>
            </a:r>
            <a:r>
              <a:rPr lang="en-US" baseline="0" dirty="0" err="1" smtClean="0"/>
              <a:t>lving</a:t>
            </a:r>
            <a:r>
              <a:rPr lang="en-US" baseline="0" dirty="0" smtClean="0"/>
              <a:t> spaces with access to outdoor spaces</a:t>
            </a:r>
          </a:p>
          <a:p>
            <a:pPr marL="228600" indent="-228600">
              <a:buAutoNum type="arabicPeriod"/>
            </a:pPr>
            <a:r>
              <a:rPr lang="en-US" baseline="0" dirty="0" smtClean="0"/>
              <a:t>Person centered care that focuses on being and belonging; maintaining autonomy, control and purposeful living that embraces an individuals choice and preferences</a:t>
            </a:r>
          </a:p>
          <a:p>
            <a:pPr marL="228600" indent="-228600">
              <a:buAutoNum type="arabicPeriod"/>
            </a:pPr>
            <a:r>
              <a:rPr lang="en-US" baseline="0" dirty="0" smtClean="0"/>
              <a:t>And an empowered team of caregivers that work to their full scope assuming responsibility for a range of personal, clinical and home </a:t>
            </a:r>
            <a:r>
              <a:rPr lang="en-US" baseline="0" smtClean="0"/>
              <a:t>care activities.</a:t>
            </a:r>
            <a:endParaRPr lang="en-US" dirty="0"/>
          </a:p>
        </p:txBody>
      </p:sp>
      <p:sp>
        <p:nvSpPr>
          <p:cNvPr id="4" name="Slide Number Placeholder 3"/>
          <p:cNvSpPr>
            <a:spLocks noGrp="1"/>
          </p:cNvSpPr>
          <p:nvPr>
            <p:ph type="sldNum" sz="quarter" idx="10"/>
          </p:nvPr>
        </p:nvSpPr>
        <p:spPr/>
        <p:txBody>
          <a:bodyPr/>
          <a:lstStyle/>
          <a:p>
            <a:fld id="{58125020-A44E-A849-AD3C-5972D496F492}" type="slidenum">
              <a:rPr lang="en-US" smtClean="0"/>
              <a:t>5</a:t>
            </a:fld>
            <a:endParaRPr lang="en-US"/>
          </a:p>
        </p:txBody>
      </p:sp>
    </p:spTree>
    <p:extLst>
      <p:ext uri="{BB962C8B-B14F-4D97-AF65-F5344CB8AC3E}">
        <p14:creationId xmlns:p14="http://schemas.microsoft.com/office/powerpoint/2010/main" val="288800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gains:</a:t>
            </a:r>
          </a:p>
          <a:p>
            <a:endParaRPr lang="en-US" dirty="0" smtClean="0"/>
          </a:p>
          <a:p>
            <a:pPr marL="228600" indent="-228600">
              <a:buAutoNum type="arabicPeriod"/>
            </a:pPr>
            <a:r>
              <a:rPr lang="en-US" dirty="0" smtClean="0"/>
              <a:t>Increased resident and family satisfaction – a good life that promotes autonomy, dignity, choice and quality of living</a:t>
            </a:r>
          </a:p>
          <a:p>
            <a:pPr marL="228600" indent="-228600">
              <a:buAutoNum type="arabicPeriod"/>
            </a:pPr>
            <a:r>
              <a:rPr lang="en-US" dirty="0" smtClean="0"/>
              <a:t>The focus on employee development such as enhanced training,</a:t>
            </a:r>
            <a:r>
              <a:rPr lang="en-US" baseline="0" dirty="0" smtClean="0"/>
              <a:t> engagement, collaboration, and shared decision-making promote overall satisfaction and retention</a:t>
            </a:r>
          </a:p>
          <a:p>
            <a:pPr marL="228600" indent="-228600">
              <a:buAutoNum type="arabicPeriod"/>
            </a:pPr>
            <a:r>
              <a:rPr lang="en-US" baseline="0" dirty="0" smtClean="0"/>
              <a:t>System benefits include the promotion of aging in place, reduced infection prevention &amp; control issues such as outbreaks and outcomes that include collaborative, resident-directed care and other quality of life indicators that we should likely advocate to be included among more traditional health-related quality of care indicators</a:t>
            </a:r>
          </a:p>
          <a:p>
            <a:pPr marL="228600" indent="-228600">
              <a:buAutoNum type="arabicPeriod"/>
            </a:pPr>
            <a:r>
              <a:rPr lang="en-US" baseline="0" dirty="0" smtClean="0"/>
              <a:t>Furthermore, enhancing the availability of small homes in both rural and urban settings again provides choice and it will enhance our ability to meet the diverse needs of the people we will be increasingly called upon to serve. </a:t>
            </a:r>
            <a:endParaRPr lang="en-US" dirty="0"/>
          </a:p>
        </p:txBody>
      </p:sp>
      <p:sp>
        <p:nvSpPr>
          <p:cNvPr id="4" name="Slide Number Placeholder 3"/>
          <p:cNvSpPr>
            <a:spLocks noGrp="1"/>
          </p:cNvSpPr>
          <p:nvPr>
            <p:ph type="sldNum" sz="quarter" idx="10"/>
          </p:nvPr>
        </p:nvSpPr>
        <p:spPr/>
        <p:txBody>
          <a:bodyPr/>
          <a:lstStyle/>
          <a:p>
            <a:fld id="{58125020-A44E-A849-AD3C-5972D496F492}" type="slidenum">
              <a:rPr lang="en-US" smtClean="0"/>
              <a:t>6</a:t>
            </a:fld>
            <a:endParaRPr lang="en-US"/>
          </a:p>
        </p:txBody>
      </p:sp>
    </p:spTree>
    <p:extLst>
      <p:ext uri="{BB962C8B-B14F-4D97-AF65-F5344CB8AC3E}">
        <p14:creationId xmlns:p14="http://schemas.microsoft.com/office/powerpoint/2010/main" val="46811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a:t>
            </a:r>
            <a:r>
              <a:rPr lang="en-US" baseline="0" dirty="0" smtClean="0"/>
              <a:t> w</a:t>
            </a:r>
            <a:r>
              <a:rPr lang="en-US" dirty="0" smtClean="0"/>
              <a:t>hen it</a:t>
            </a:r>
            <a:r>
              <a:rPr lang="en-US" baseline="0" dirty="0" smtClean="0"/>
              <a:t> comes to care there is not a “one size fits all approach” – but the small home model does provide an innovative, alternative option that promotes inclusiveness, autonomy, dignity, choice, independence and community connection which is simply the “right thing to do.” </a:t>
            </a:r>
            <a:endParaRPr lang="en-US" dirty="0"/>
          </a:p>
        </p:txBody>
      </p:sp>
      <p:sp>
        <p:nvSpPr>
          <p:cNvPr id="4" name="Slide Number Placeholder 3"/>
          <p:cNvSpPr>
            <a:spLocks noGrp="1"/>
          </p:cNvSpPr>
          <p:nvPr>
            <p:ph type="sldNum" sz="quarter" idx="10"/>
          </p:nvPr>
        </p:nvSpPr>
        <p:spPr/>
        <p:txBody>
          <a:bodyPr/>
          <a:lstStyle/>
          <a:p>
            <a:fld id="{58125020-A44E-A849-AD3C-5972D496F492}" type="slidenum">
              <a:rPr lang="en-US" smtClean="0"/>
              <a:t>7</a:t>
            </a:fld>
            <a:endParaRPr lang="en-US"/>
          </a:p>
        </p:txBody>
      </p:sp>
    </p:spTree>
    <p:extLst>
      <p:ext uri="{BB962C8B-B14F-4D97-AF65-F5344CB8AC3E}">
        <p14:creationId xmlns:p14="http://schemas.microsoft.com/office/powerpoint/2010/main" val="2242759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923532" y="1812147"/>
            <a:ext cx="7587951" cy="1271168"/>
          </a:xfrm>
          <a:prstGeom prst="rect">
            <a:avLst/>
          </a:prstGeom>
        </p:spPr>
        <p:txBody>
          <a:bodyPr anchor="b"/>
          <a:lstStyle>
            <a:lvl1pPr>
              <a:defRPr sz="4000" b="0">
                <a:solidFill>
                  <a:schemeClr val="tx2"/>
                </a:solidFill>
              </a:defRPr>
            </a:lvl1pPr>
          </a:lstStyle>
          <a:p>
            <a:r>
              <a:rPr lang="en-US" dirty="0"/>
              <a:t>Click to edit Master title style</a:t>
            </a:r>
          </a:p>
        </p:txBody>
      </p:sp>
      <p:sp>
        <p:nvSpPr>
          <p:cNvPr id="4" name="Content Placeholder 2"/>
          <p:cNvSpPr>
            <a:spLocks noGrp="1"/>
          </p:cNvSpPr>
          <p:nvPr>
            <p:ph idx="1"/>
          </p:nvPr>
        </p:nvSpPr>
        <p:spPr>
          <a:xfrm>
            <a:off x="923532" y="3815437"/>
            <a:ext cx="5479531" cy="886573"/>
          </a:xfrm>
          <a:prstGeom prst="rect">
            <a:avLst/>
          </a:prstGeom>
        </p:spPr>
        <p:txBody>
          <a:bodyPr/>
          <a:lstStyle>
            <a:lvl1pPr marL="0" indent="0">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448982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Line Title 1 Line Subtitle">
    <p:spTree>
      <p:nvGrpSpPr>
        <p:cNvPr id="1" name=""/>
        <p:cNvGrpSpPr/>
        <p:nvPr/>
      </p:nvGrpSpPr>
      <p:grpSpPr>
        <a:xfrm>
          <a:off x="0" y="0"/>
          <a:ext cx="0" cy="0"/>
          <a:chOff x="0" y="0"/>
          <a:chExt cx="0" cy="0"/>
        </a:xfrm>
      </p:grpSpPr>
      <p:sp>
        <p:nvSpPr>
          <p:cNvPr id="19" name="Title 1"/>
          <p:cNvSpPr>
            <a:spLocks noGrp="1"/>
          </p:cNvSpPr>
          <p:nvPr>
            <p:ph type="title"/>
          </p:nvPr>
        </p:nvSpPr>
        <p:spPr>
          <a:xfrm>
            <a:off x="628650" y="517527"/>
            <a:ext cx="7886700" cy="714432"/>
          </a:xfrm>
          <a:prstGeom prst="rect">
            <a:avLst/>
          </a:prstGeom>
        </p:spPr>
        <p:txBody>
          <a:bodyPr/>
          <a:lstStyle/>
          <a:p>
            <a:r>
              <a:rPr lang="en-US" dirty="0"/>
              <a:t>Click to edit Master title style</a:t>
            </a:r>
          </a:p>
        </p:txBody>
      </p:sp>
      <p:sp>
        <p:nvSpPr>
          <p:cNvPr id="15" name="Rectangle 14"/>
          <p:cNvSpPr/>
          <p:nvPr userDrawn="1"/>
        </p:nvSpPr>
        <p:spPr>
          <a:xfrm>
            <a:off x="755650" y="1610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ontent Placeholder 2"/>
          <p:cNvSpPr>
            <a:spLocks noGrp="1"/>
          </p:cNvSpPr>
          <p:nvPr>
            <p:ph idx="1"/>
          </p:nvPr>
        </p:nvSpPr>
        <p:spPr>
          <a:xfrm>
            <a:off x="628650" y="2035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33" name="Text Placeholder 2"/>
          <p:cNvSpPr>
            <a:spLocks noGrp="1"/>
          </p:cNvSpPr>
          <p:nvPr>
            <p:ph type="body" idx="10"/>
          </p:nvPr>
        </p:nvSpPr>
        <p:spPr>
          <a:xfrm>
            <a:off x="703660" y="1099689"/>
            <a:ext cx="7811690" cy="495246"/>
          </a:xfrm>
        </p:spPr>
        <p:txBody>
          <a:bodyPr anchor="t">
            <a:norm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Line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7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Rectangle 4"/>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itle 1"/>
          <p:cNvSpPr>
            <a:spLocks noGrp="1"/>
          </p:cNvSpPr>
          <p:nvPr>
            <p:ph type="title"/>
          </p:nvPr>
        </p:nvSpPr>
        <p:spPr>
          <a:xfrm>
            <a:off x="628650" y="517527"/>
            <a:ext cx="7886700" cy="1124908"/>
          </a:xfrm>
          <a:prstGeom prst="rect">
            <a:avLst/>
          </a:prstGeom>
        </p:spPr>
        <p:txBody>
          <a:body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ine Title 1 Sub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1124908"/>
          </a:xfrm>
          <a:prstGeom prst="rect">
            <a:avLst/>
          </a:prstGeom>
        </p:spPr>
        <p:txBody>
          <a:bodyPr/>
          <a:lstStyle>
            <a:lvl1pPr>
              <a:defRPr baseline="0"/>
            </a:lvl1pPr>
          </a:lstStyle>
          <a:p>
            <a:r>
              <a:rPr lang="en-US" dirty="0"/>
              <a:t>Click to edit Master title style</a:t>
            </a:r>
          </a:p>
        </p:txBody>
      </p:sp>
      <p:sp>
        <p:nvSpPr>
          <p:cNvPr id="7" name="Rectangle 6"/>
          <p:cNvSpPr/>
          <p:nvPr userDrawn="1"/>
        </p:nvSpPr>
        <p:spPr>
          <a:xfrm>
            <a:off x="755650" y="2160800"/>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Content Placeholder 2"/>
          <p:cNvSpPr>
            <a:spLocks noGrp="1"/>
          </p:cNvSpPr>
          <p:nvPr>
            <p:ph idx="1"/>
          </p:nvPr>
        </p:nvSpPr>
        <p:spPr>
          <a:xfrm>
            <a:off x="628650" y="2585346"/>
            <a:ext cx="7886700" cy="3802849"/>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10" name="Text Placeholder 2"/>
          <p:cNvSpPr>
            <a:spLocks noGrp="1"/>
          </p:cNvSpPr>
          <p:nvPr>
            <p:ph type="body" idx="10"/>
          </p:nvPr>
        </p:nvSpPr>
        <p:spPr>
          <a:xfrm>
            <a:off x="703660" y="1649703"/>
            <a:ext cx="7811690" cy="495246"/>
          </a:xfrm>
        </p:spPr>
        <p:txBody>
          <a:bodyPr anchor="t">
            <a:norm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6" name="Rectangle 5"/>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287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45268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287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45268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8" name="Rectangle 7"/>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1398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7" name="Rectangle 6"/>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1398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10"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Line Title_movable grey bar">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6"/>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630364"/>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Picture Placeholder 2"/>
          <p:cNvSpPr>
            <a:spLocks noGrp="1"/>
          </p:cNvSpPr>
          <p:nvPr>
            <p:ph type="pic" idx="13" hasCustomPrompt="1"/>
          </p:nvPr>
        </p:nvSpPr>
        <p:spPr>
          <a:xfrm>
            <a:off x="755650" y="1229786"/>
            <a:ext cx="1832517" cy="45719"/>
          </a:xfrm>
          <a:prstGeom prst="rect">
            <a:avLst/>
          </a:prstGeom>
          <a:solidFill>
            <a:srgbClr val="D1D3D4"/>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Title Slide">
    <p:spTree>
      <p:nvGrpSpPr>
        <p:cNvPr id="1" name=""/>
        <p:cNvGrpSpPr/>
        <p:nvPr/>
      </p:nvGrpSpPr>
      <p:grpSpPr>
        <a:xfrm>
          <a:off x="0" y="0"/>
          <a:ext cx="0" cy="0"/>
          <a:chOff x="0" y="0"/>
          <a:chExt cx="0" cy="0"/>
        </a:xfrm>
      </p:grpSpPr>
      <p:sp>
        <p:nvSpPr>
          <p:cNvPr id="7" name="Picture Placeholder 2"/>
          <p:cNvSpPr>
            <a:spLocks noGrp="1" noChangeAspect="1"/>
          </p:cNvSpPr>
          <p:nvPr>
            <p:ph type="pic" idx="10"/>
          </p:nvPr>
        </p:nvSpPr>
        <p:spPr>
          <a:xfrm>
            <a:off x="0" y="0"/>
            <a:ext cx="9144000" cy="68580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Picture Placeholder 2"/>
          <p:cNvSpPr>
            <a:spLocks noGrp="1"/>
          </p:cNvSpPr>
          <p:nvPr>
            <p:ph type="pic" idx="11"/>
          </p:nvPr>
        </p:nvSpPr>
        <p:spPr>
          <a:xfrm>
            <a:off x="0" y="4208400"/>
            <a:ext cx="9144000" cy="1486800"/>
          </a:xfrm>
          <a:prstGeom prst="rect">
            <a:avLst/>
          </a:prstGeom>
          <a:solidFill>
            <a:schemeClr val="accent6">
              <a:alpha val="6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Subtitle 2"/>
          <p:cNvSpPr>
            <a:spLocks noGrp="1"/>
          </p:cNvSpPr>
          <p:nvPr>
            <p:ph type="subTitle" idx="1" hasCustomPrompt="1"/>
          </p:nvPr>
        </p:nvSpPr>
        <p:spPr>
          <a:xfrm>
            <a:off x="756000" y="4608000"/>
            <a:ext cx="7812000" cy="720000"/>
          </a:xfrm>
        </p:spPr>
        <p:txBody>
          <a:bodyPr anchor="ctr"/>
          <a:lstStyle>
            <a:lvl1pPr marL="0" indent="0" algn="ctr">
              <a:buNone/>
              <a:defRPr lang="en-US" sz="3600" b="1"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3600" b="1" dirty="0">
                <a:solidFill>
                  <a:schemeClr val="bg1"/>
                </a:solidFill>
                <a:latin typeface="+mn-lt"/>
              </a:rPr>
              <a:t>Section Break Title Slide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Line 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11" name="Rectangle 10"/>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Content Placeholder 2"/>
          <p:cNvSpPr>
            <a:spLocks noGrp="1"/>
          </p:cNvSpPr>
          <p:nvPr>
            <p:ph idx="1"/>
          </p:nvPr>
        </p:nvSpPr>
        <p:spPr>
          <a:xfrm>
            <a:off x="628650" y="1654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 Image 2/3 Panel">
    <p:spTree>
      <p:nvGrpSpPr>
        <p:cNvPr id="1" name=""/>
        <p:cNvGrpSpPr/>
        <p:nvPr/>
      </p:nvGrpSpPr>
      <p:grpSpPr>
        <a:xfrm>
          <a:off x="0" y="0"/>
          <a:ext cx="0" cy="0"/>
          <a:chOff x="0" y="0"/>
          <a:chExt cx="0" cy="0"/>
        </a:xfrm>
      </p:grpSpPr>
      <p:sp>
        <p:nvSpPr>
          <p:cNvPr id="10" name="Content Placeholder 2"/>
          <p:cNvSpPr>
            <a:spLocks noGrp="1"/>
          </p:cNvSpPr>
          <p:nvPr>
            <p:ph idx="11" hasCustomPrompt="1"/>
          </p:nvPr>
        </p:nvSpPr>
        <p:spPr>
          <a:xfrm>
            <a:off x="923532" y="3670655"/>
            <a:ext cx="7587951" cy="431445"/>
          </a:xfrm>
          <a:prstGeom prst="rect">
            <a:avLst/>
          </a:prstGeom>
        </p:spPr>
        <p:txBody>
          <a:bodyPr/>
          <a:lstStyle>
            <a:lvl1pPr marL="0" indent="0">
              <a:buNone/>
              <a:defRPr sz="22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t>Click to edit Master title style</a:t>
            </a:r>
            <a:br>
              <a:rPr lang="en-US" dirty="0"/>
            </a:br>
            <a:endParaRPr lang="en-US" dirty="0"/>
          </a:p>
        </p:txBody>
      </p:sp>
      <p:sp>
        <p:nvSpPr>
          <p:cNvPr id="7" name="Picture Placeholder 2"/>
          <p:cNvSpPr>
            <a:spLocks noGrp="1" noChangeAspect="1"/>
          </p:cNvSpPr>
          <p:nvPr>
            <p:ph type="pic" idx="10"/>
          </p:nvPr>
        </p:nvSpPr>
        <p:spPr>
          <a:xfrm>
            <a:off x="0" y="1"/>
            <a:ext cx="9144000" cy="2296312"/>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6" name="Title 1"/>
          <p:cNvSpPr>
            <a:spLocks noGrp="1"/>
          </p:cNvSpPr>
          <p:nvPr>
            <p:ph type="title"/>
          </p:nvPr>
        </p:nvSpPr>
        <p:spPr>
          <a:xfrm>
            <a:off x="923532" y="2479659"/>
            <a:ext cx="7587951" cy="1271168"/>
          </a:xfrm>
          <a:prstGeom prst="rect">
            <a:avLst/>
          </a:prstGeom>
        </p:spPr>
        <p:txBody>
          <a:bodyPr anchor="b"/>
          <a:lstStyle>
            <a:lvl1pPr>
              <a:defRPr sz="4000" b="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923532" y="4482949"/>
            <a:ext cx="5479531" cy="886573"/>
          </a:xfrm>
          <a:prstGeom prst="rect">
            <a:avLst/>
          </a:prstGeom>
        </p:spPr>
        <p:txBody>
          <a:bodyPr/>
          <a:lstStyle>
            <a:lvl1pPr marL="0" indent="0">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Rectangle 8"/>
          <p:cNvSpPr/>
          <p:nvPr userDrawn="1"/>
        </p:nvSpPr>
        <p:spPr>
          <a:xfrm>
            <a:off x="1017527" y="4200739"/>
            <a:ext cx="1863177" cy="61878"/>
          </a:xfrm>
          <a:prstGeom prst="rect">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userDrawn="1"/>
        </p:nvSpPr>
        <p:spPr>
          <a:xfrm>
            <a:off x="1" y="2273822"/>
            <a:ext cx="9144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Line Title 1 Line Subtitle">
    <p:spTree>
      <p:nvGrpSpPr>
        <p:cNvPr id="1" name=""/>
        <p:cNvGrpSpPr/>
        <p:nvPr/>
      </p:nvGrpSpPr>
      <p:grpSpPr>
        <a:xfrm>
          <a:off x="0" y="0"/>
          <a:ext cx="0" cy="0"/>
          <a:chOff x="0" y="0"/>
          <a:chExt cx="0" cy="0"/>
        </a:xfrm>
      </p:grpSpPr>
      <p:sp>
        <p:nvSpPr>
          <p:cNvPr id="19" name="Title 1"/>
          <p:cNvSpPr>
            <a:spLocks noGrp="1"/>
          </p:cNvSpPr>
          <p:nvPr>
            <p:ph type="title"/>
          </p:nvPr>
        </p:nvSpPr>
        <p:spPr>
          <a:xfrm>
            <a:off x="628650" y="517527"/>
            <a:ext cx="7886700" cy="714432"/>
          </a:xfrm>
          <a:prstGeom prst="rect">
            <a:avLst/>
          </a:prstGeom>
        </p:spPr>
        <p:txBody>
          <a:bodyPr/>
          <a:lstStyle/>
          <a:p>
            <a:r>
              <a:rPr lang="en-US" dirty="0"/>
              <a:t>Click to edit Master title style</a:t>
            </a:r>
          </a:p>
        </p:txBody>
      </p:sp>
      <p:sp>
        <p:nvSpPr>
          <p:cNvPr id="15" name="Rectangle 14"/>
          <p:cNvSpPr/>
          <p:nvPr userDrawn="1"/>
        </p:nvSpPr>
        <p:spPr>
          <a:xfrm>
            <a:off x="755650" y="1610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ontent Placeholder 2"/>
          <p:cNvSpPr>
            <a:spLocks noGrp="1"/>
          </p:cNvSpPr>
          <p:nvPr>
            <p:ph idx="1"/>
          </p:nvPr>
        </p:nvSpPr>
        <p:spPr>
          <a:xfrm>
            <a:off x="628650" y="2035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33" name="Text Placeholder 2"/>
          <p:cNvSpPr>
            <a:spLocks noGrp="1"/>
          </p:cNvSpPr>
          <p:nvPr>
            <p:ph type="body" idx="10"/>
          </p:nvPr>
        </p:nvSpPr>
        <p:spPr>
          <a:xfrm>
            <a:off x="703660" y="1099689"/>
            <a:ext cx="7811690" cy="495246"/>
          </a:xfrm>
        </p:spPr>
        <p:txBody>
          <a:bodyPr anchor="t">
            <a:normAutofit/>
          </a:bodyPr>
          <a:lstStyle>
            <a:lvl1pPr marL="0" indent="0">
              <a:buNone/>
              <a:defRPr sz="1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Line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7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Rectangle 4"/>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itle 1"/>
          <p:cNvSpPr>
            <a:spLocks noGrp="1"/>
          </p:cNvSpPr>
          <p:nvPr>
            <p:ph type="title"/>
          </p:nvPr>
        </p:nvSpPr>
        <p:spPr>
          <a:xfrm>
            <a:off x="628650" y="517527"/>
            <a:ext cx="7886700" cy="1124908"/>
          </a:xfrm>
          <a:prstGeom prst="rect">
            <a:avLst/>
          </a:prstGeom>
        </p:spPr>
        <p:txBody>
          <a:bodyPr/>
          <a:lstStyle/>
          <a:p>
            <a:r>
              <a:rPr lang="en-US" dirty="0"/>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Line Title 1 Sub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1124908"/>
          </a:xfrm>
          <a:prstGeom prst="rect">
            <a:avLst/>
          </a:prstGeom>
        </p:spPr>
        <p:txBody>
          <a:bodyPr/>
          <a:lstStyle>
            <a:lvl1pPr>
              <a:defRPr baseline="0"/>
            </a:lvl1pPr>
          </a:lstStyle>
          <a:p>
            <a:r>
              <a:rPr lang="en-US" dirty="0"/>
              <a:t>Click to edit Master title style</a:t>
            </a:r>
          </a:p>
        </p:txBody>
      </p:sp>
      <p:sp>
        <p:nvSpPr>
          <p:cNvPr id="7" name="Rectangle 6"/>
          <p:cNvSpPr/>
          <p:nvPr userDrawn="1"/>
        </p:nvSpPr>
        <p:spPr>
          <a:xfrm>
            <a:off x="755650" y="2160800"/>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Content Placeholder 2"/>
          <p:cNvSpPr>
            <a:spLocks noGrp="1"/>
          </p:cNvSpPr>
          <p:nvPr>
            <p:ph idx="1"/>
          </p:nvPr>
        </p:nvSpPr>
        <p:spPr>
          <a:xfrm>
            <a:off x="628650" y="2585346"/>
            <a:ext cx="7886700" cy="3802849"/>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10" name="Text Placeholder 2"/>
          <p:cNvSpPr>
            <a:spLocks noGrp="1"/>
          </p:cNvSpPr>
          <p:nvPr>
            <p:ph type="body" idx="10"/>
          </p:nvPr>
        </p:nvSpPr>
        <p:spPr>
          <a:xfrm>
            <a:off x="703660" y="1649703"/>
            <a:ext cx="7811690" cy="495246"/>
          </a:xfrm>
        </p:spPr>
        <p:txBody>
          <a:bodyPr anchor="t">
            <a:normAutofit/>
          </a:bodyPr>
          <a:lstStyle>
            <a:lvl1pPr marL="0" indent="0">
              <a:buNone/>
              <a:defRPr sz="1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6" name="Rectangle 5"/>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287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45268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287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45268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8" name="Rectangle 7"/>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1398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7" name="Rectangle 6"/>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1398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10"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Line Title_movable grey bar">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6"/>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630364"/>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Picture Placeholder 2"/>
          <p:cNvSpPr>
            <a:spLocks noGrp="1"/>
          </p:cNvSpPr>
          <p:nvPr>
            <p:ph type="pic" idx="13" hasCustomPrompt="1"/>
          </p:nvPr>
        </p:nvSpPr>
        <p:spPr>
          <a:xfrm>
            <a:off x="755650" y="1229786"/>
            <a:ext cx="1832517" cy="45719"/>
          </a:xfrm>
          <a:prstGeom prst="rect">
            <a:avLst/>
          </a:prstGeom>
          <a:solidFill>
            <a:srgbClr val="D1D3D4"/>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Break Title Slide">
    <p:spTree>
      <p:nvGrpSpPr>
        <p:cNvPr id="1" name=""/>
        <p:cNvGrpSpPr/>
        <p:nvPr/>
      </p:nvGrpSpPr>
      <p:grpSpPr>
        <a:xfrm>
          <a:off x="0" y="0"/>
          <a:ext cx="0" cy="0"/>
          <a:chOff x="0" y="0"/>
          <a:chExt cx="0" cy="0"/>
        </a:xfrm>
      </p:grpSpPr>
      <p:sp>
        <p:nvSpPr>
          <p:cNvPr id="7" name="Picture Placeholder 2"/>
          <p:cNvSpPr>
            <a:spLocks noGrp="1" noChangeAspect="1"/>
          </p:cNvSpPr>
          <p:nvPr>
            <p:ph type="pic" idx="10"/>
          </p:nvPr>
        </p:nvSpPr>
        <p:spPr>
          <a:xfrm>
            <a:off x="0" y="0"/>
            <a:ext cx="9144000" cy="68580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Picture Placeholder 2"/>
          <p:cNvSpPr>
            <a:spLocks noGrp="1"/>
          </p:cNvSpPr>
          <p:nvPr>
            <p:ph type="pic" idx="11"/>
          </p:nvPr>
        </p:nvSpPr>
        <p:spPr>
          <a:xfrm>
            <a:off x="0" y="4208400"/>
            <a:ext cx="9144000" cy="1486800"/>
          </a:xfrm>
          <a:prstGeom prst="rect">
            <a:avLst/>
          </a:prstGeom>
          <a:solidFill>
            <a:schemeClr val="accent5">
              <a:alpha val="6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Subtitle 2"/>
          <p:cNvSpPr>
            <a:spLocks noGrp="1"/>
          </p:cNvSpPr>
          <p:nvPr>
            <p:ph type="subTitle" idx="1" hasCustomPrompt="1"/>
          </p:nvPr>
        </p:nvSpPr>
        <p:spPr>
          <a:xfrm>
            <a:off x="756000" y="4608000"/>
            <a:ext cx="7812000" cy="720000"/>
          </a:xfrm>
        </p:spPr>
        <p:txBody>
          <a:bodyPr anchor="ctr"/>
          <a:lstStyle>
            <a:lvl1pPr marL="0" indent="0" algn="ctr">
              <a:buNone/>
              <a:defRPr lang="en-US" sz="3600" b="1"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3600" b="1" dirty="0">
                <a:solidFill>
                  <a:schemeClr val="bg1"/>
                </a:solidFill>
                <a:latin typeface="+mn-lt"/>
              </a:rPr>
              <a:t>Section Break Title Slide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Line 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11" name="Rectangle 10"/>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Content Placeholder 2"/>
          <p:cNvSpPr>
            <a:spLocks noGrp="1"/>
          </p:cNvSpPr>
          <p:nvPr>
            <p:ph idx="1"/>
          </p:nvPr>
        </p:nvSpPr>
        <p:spPr>
          <a:xfrm>
            <a:off x="628650" y="1654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Image 1/2 Panel">
    <p:spTree>
      <p:nvGrpSpPr>
        <p:cNvPr id="1" name=""/>
        <p:cNvGrpSpPr/>
        <p:nvPr/>
      </p:nvGrpSpPr>
      <p:grpSpPr>
        <a:xfrm>
          <a:off x="0" y="0"/>
          <a:ext cx="0" cy="0"/>
          <a:chOff x="0" y="0"/>
          <a:chExt cx="0" cy="0"/>
        </a:xfrm>
      </p:grpSpPr>
      <p:sp>
        <p:nvSpPr>
          <p:cNvPr id="7" name="Picture Placeholder 2"/>
          <p:cNvSpPr>
            <a:spLocks noGrp="1" noChangeAspect="1"/>
          </p:cNvSpPr>
          <p:nvPr>
            <p:ph type="pic" idx="10"/>
          </p:nvPr>
        </p:nvSpPr>
        <p:spPr>
          <a:xfrm>
            <a:off x="0" y="0"/>
            <a:ext cx="9144000" cy="380761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6" name="Title 1"/>
          <p:cNvSpPr>
            <a:spLocks noGrp="1"/>
          </p:cNvSpPr>
          <p:nvPr>
            <p:ph type="title"/>
          </p:nvPr>
        </p:nvSpPr>
        <p:spPr>
          <a:xfrm>
            <a:off x="923532" y="3785121"/>
            <a:ext cx="7587951" cy="981705"/>
          </a:xfrm>
          <a:prstGeom prst="rect">
            <a:avLst/>
          </a:prstGeom>
        </p:spPr>
        <p:txBody>
          <a:bodyPr anchor="b"/>
          <a:lstStyle>
            <a:lvl1pPr>
              <a:defRPr sz="4000" b="0">
                <a:solidFill>
                  <a:schemeClr val="tx2"/>
                </a:solidFill>
              </a:defRPr>
            </a:lvl1pPr>
          </a:lstStyle>
          <a:p>
            <a:r>
              <a:rPr lang="en-US" dirty="0"/>
              <a:t>Click to edit Master title style</a:t>
            </a:r>
          </a:p>
        </p:txBody>
      </p:sp>
      <p:sp>
        <p:nvSpPr>
          <p:cNvPr id="13" name="Rectangle 12"/>
          <p:cNvSpPr/>
          <p:nvPr userDrawn="1"/>
        </p:nvSpPr>
        <p:spPr>
          <a:xfrm>
            <a:off x="1" y="3785122"/>
            <a:ext cx="9144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a:spLocks noGrp="1"/>
          </p:cNvSpPr>
          <p:nvPr>
            <p:ph idx="12" hasCustomPrompt="1"/>
          </p:nvPr>
        </p:nvSpPr>
        <p:spPr>
          <a:xfrm>
            <a:off x="923532" y="4686655"/>
            <a:ext cx="7587951" cy="431445"/>
          </a:xfrm>
          <a:prstGeom prst="rect">
            <a:avLst/>
          </a:prstGeom>
        </p:spPr>
        <p:txBody>
          <a:bodyPr/>
          <a:lstStyle>
            <a:lvl1pPr marL="0" indent="0">
              <a:buNone/>
              <a:defRPr sz="22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t>Click to edit Master title style</a:t>
            </a:r>
            <a:br>
              <a:rPr lang="en-US" dirty="0"/>
            </a:br>
            <a:endParaRPr lang="en-US" dirty="0"/>
          </a:p>
        </p:txBody>
      </p:sp>
      <p:sp>
        <p:nvSpPr>
          <p:cNvPr id="22" name="Title 1"/>
          <p:cNvSpPr txBox="1">
            <a:spLocks/>
          </p:cNvSpPr>
          <p:nvPr userDrawn="1"/>
        </p:nvSpPr>
        <p:spPr>
          <a:xfrm>
            <a:off x="923532" y="3495659"/>
            <a:ext cx="7587951" cy="1271168"/>
          </a:xfrm>
          <a:prstGeom prst="rect">
            <a:avLst/>
          </a:prstGeom>
        </p:spPr>
        <p:txBody>
          <a:bodyPr anchor="b"/>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endParaRPr lang="en-US" dirty="0"/>
          </a:p>
        </p:txBody>
      </p:sp>
      <p:sp>
        <p:nvSpPr>
          <p:cNvPr id="23" name="Content Placeholder 2"/>
          <p:cNvSpPr>
            <a:spLocks noGrp="1"/>
          </p:cNvSpPr>
          <p:nvPr>
            <p:ph idx="13"/>
          </p:nvPr>
        </p:nvSpPr>
        <p:spPr>
          <a:xfrm>
            <a:off x="923532" y="5498949"/>
            <a:ext cx="5479531" cy="886573"/>
          </a:xfrm>
          <a:prstGeom prst="rect">
            <a:avLst/>
          </a:prstGeom>
        </p:spPr>
        <p:txBody>
          <a:bodyPr/>
          <a:lstStyle>
            <a:lvl1pPr marL="0" indent="0">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Rectangle 23"/>
          <p:cNvSpPr/>
          <p:nvPr userDrawn="1"/>
        </p:nvSpPr>
        <p:spPr>
          <a:xfrm>
            <a:off x="1017527" y="5216739"/>
            <a:ext cx="1863177" cy="61878"/>
          </a:xfrm>
          <a:prstGeom prst="rect">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Line Title 1 Line Subtitle">
    <p:spTree>
      <p:nvGrpSpPr>
        <p:cNvPr id="1" name=""/>
        <p:cNvGrpSpPr/>
        <p:nvPr/>
      </p:nvGrpSpPr>
      <p:grpSpPr>
        <a:xfrm>
          <a:off x="0" y="0"/>
          <a:ext cx="0" cy="0"/>
          <a:chOff x="0" y="0"/>
          <a:chExt cx="0" cy="0"/>
        </a:xfrm>
      </p:grpSpPr>
      <p:sp>
        <p:nvSpPr>
          <p:cNvPr id="19" name="Title 1"/>
          <p:cNvSpPr>
            <a:spLocks noGrp="1"/>
          </p:cNvSpPr>
          <p:nvPr>
            <p:ph type="title"/>
          </p:nvPr>
        </p:nvSpPr>
        <p:spPr>
          <a:xfrm>
            <a:off x="628650" y="517527"/>
            <a:ext cx="7886700" cy="714432"/>
          </a:xfrm>
          <a:prstGeom prst="rect">
            <a:avLst/>
          </a:prstGeom>
        </p:spPr>
        <p:txBody>
          <a:bodyPr/>
          <a:lstStyle/>
          <a:p>
            <a:r>
              <a:rPr lang="en-US" dirty="0"/>
              <a:t>Click to edit Master title style</a:t>
            </a:r>
          </a:p>
        </p:txBody>
      </p:sp>
      <p:sp>
        <p:nvSpPr>
          <p:cNvPr id="15" name="Rectangle 14"/>
          <p:cNvSpPr/>
          <p:nvPr userDrawn="1"/>
        </p:nvSpPr>
        <p:spPr>
          <a:xfrm>
            <a:off x="755650" y="1610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ontent Placeholder 2"/>
          <p:cNvSpPr>
            <a:spLocks noGrp="1"/>
          </p:cNvSpPr>
          <p:nvPr>
            <p:ph idx="1"/>
          </p:nvPr>
        </p:nvSpPr>
        <p:spPr>
          <a:xfrm>
            <a:off x="628650" y="2035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33" name="Text Placeholder 2"/>
          <p:cNvSpPr>
            <a:spLocks noGrp="1"/>
          </p:cNvSpPr>
          <p:nvPr>
            <p:ph type="body" idx="10"/>
          </p:nvPr>
        </p:nvSpPr>
        <p:spPr>
          <a:xfrm>
            <a:off x="703660" y="1099689"/>
            <a:ext cx="7811690" cy="495246"/>
          </a:xfrm>
        </p:spPr>
        <p:txBody>
          <a:bodyPr anchor="t">
            <a:normAutofit/>
          </a:bodyPr>
          <a:lstStyle>
            <a:lvl1pPr marL="0" indent="0">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Line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7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Rectangle 4"/>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itle 1"/>
          <p:cNvSpPr>
            <a:spLocks noGrp="1"/>
          </p:cNvSpPr>
          <p:nvPr>
            <p:ph type="title"/>
          </p:nvPr>
        </p:nvSpPr>
        <p:spPr>
          <a:xfrm>
            <a:off x="628650" y="517527"/>
            <a:ext cx="7886700" cy="1124908"/>
          </a:xfrm>
          <a:prstGeom prst="rect">
            <a:avLst/>
          </a:prstGeom>
        </p:spPr>
        <p:txBody>
          <a:bodyPr/>
          <a:lstStyle/>
          <a:p>
            <a:r>
              <a:rPr lang="en-US" dirty="0"/>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Line Title 1 Sub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1124908"/>
          </a:xfrm>
          <a:prstGeom prst="rect">
            <a:avLst/>
          </a:prstGeom>
        </p:spPr>
        <p:txBody>
          <a:bodyPr/>
          <a:lstStyle>
            <a:lvl1pPr>
              <a:defRPr baseline="0"/>
            </a:lvl1pPr>
          </a:lstStyle>
          <a:p>
            <a:r>
              <a:rPr lang="en-US" dirty="0"/>
              <a:t>Click to edit Master title style</a:t>
            </a:r>
          </a:p>
        </p:txBody>
      </p:sp>
      <p:sp>
        <p:nvSpPr>
          <p:cNvPr id="7" name="Rectangle 6"/>
          <p:cNvSpPr/>
          <p:nvPr userDrawn="1"/>
        </p:nvSpPr>
        <p:spPr>
          <a:xfrm>
            <a:off x="755650" y="2160800"/>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Content Placeholder 2"/>
          <p:cNvSpPr>
            <a:spLocks noGrp="1"/>
          </p:cNvSpPr>
          <p:nvPr>
            <p:ph idx="1"/>
          </p:nvPr>
        </p:nvSpPr>
        <p:spPr>
          <a:xfrm>
            <a:off x="628650" y="2585346"/>
            <a:ext cx="7886700" cy="3802849"/>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10" name="Text Placeholder 2"/>
          <p:cNvSpPr>
            <a:spLocks noGrp="1"/>
          </p:cNvSpPr>
          <p:nvPr>
            <p:ph type="body" idx="10"/>
          </p:nvPr>
        </p:nvSpPr>
        <p:spPr>
          <a:xfrm>
            <a:off x="703660" y="1649703"/>
            <a:ext cx="7811690" cy="495246"/>
          </a:xfrm>
        </p:spPr>
        <p:txBody>
          <a:bodyPr anchor="t">
            <a:normAutofit/>
          </a:bodyPr>
          <a:lstStyle>
            <a:lvl1pPr marL="0" indent="0">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6" name="Rectangle 5"/>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287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45268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287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45268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8" name="Rectangle 7"/>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1398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7" name="Rectangle 6"/>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1398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10"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Line Title_movable grey bar">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6"/>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630364"/>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Picture Placeholder 2"/>
          <p:cNvSpPr>
            <a:spLocks noGrp="1"/>
          </p:cNvSpPr>
          <p:nvPr>
            <p:ph type="pic" idx="13" hasCustomPrompt="1"/>
          </p:nvPr>
        </p:nvSpPr>
        <p:spPr>
          <a:xfrm>
            <a:off x="755650" y="1229786"/>
            <a:ext cx="1832517" cy="45719"/>
          </a:xfrm>
          <a:prstGeom prst="rect">
            <a:avLst/>
          </a:prstGeom>
          <a:solidFill>
            <a:srgbClr val="D1D3D4"/>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Break Title Slide">
    <p:spTree>
      <p:nvGrpSpPr>
        <p:cNvPr id="1" name=""/>
        <p:cNvGrpSpPr/>
        <p:nvPr/>
      </p:nvGrpSpPr>
      <p:grpSpPr>
        <a:xfrm>
          <a:off x="0" y="0"/>
          <a:ext cx="0" cy="0"/>
          <a:chOff x="0" y="0"/>
          <a:chExt cx="0" cy="0"/>
        </a:xfrm>
      </p:grpSpPr>
      <p:sp>
        <p:nvSpPr>
          <p:cNvPr id="7" name="Picture Placeholder 2"/>
          <p:cNvSpPr>
            <a:spLocks noGrp="1" noChangeAspect="1"/>
          </p:cNvSpPr>
          <p:nvPr>
            <p:ph type="pic" idx="10"/>
          </p:nvPr>
        </p:nvSpPr>
        <p:spPr>
          <a:xfrm>
            <a:off x="0" y="0"/>
            <a:ext cx="9144000" cy="68580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Picture Placeholder 2"/>
          <p:cNvSpPr>
            <a:spLocks noGrp="1"/>
          </p:cNvSpPr>
          <p:nvPr>
            <p:ph type="pic" idx="11"/>
          </p:nvPr>
        </p:nvSpPr>
        <p:spPr>
          <a:xfrm>
            <a:off x="0" y="4208400"/>
            <a:ext cx="9144000" cy="1486800"/>
          </a:xfrm>
          <a:prstGeom prst="rect">
            <a:avLst/>
          </a:prstGeom>
          <a:solidFill>
            <a:schemeClr val="accent4">
              <a:alpha val="6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Subtitle 2"/>
          <p:cNvSpPr>
            <a:spLocks noGrp="1"/>
          </p:cNvSpPr>
          <p:nvPr>
            <p:ph type="subTitle" idx="1" hasCustomPrompt="1"/>
          </p:nvPr>
        </p:nvSpPr>
        <p:spPr>
          <a:xfrm>
            <a:off x="756000" y="4608000"/>
            <a:ext cx="7812000" cy="720000"/>
          </a:xfrm>
        </p:spPr>
        <p:txBody>
          <a:bodyPr anchor="ctr"/>
          <a:lstStyle>
            <a:lvl1pPr marL="0" indent="0" algn="ctr">
              <a:buNone/>
              <a:defRPr lang="en-US" sz="3600" b="1"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3600" b="1" dirty="0">
                <a:solidFill>
                  <a:schemeClr val="bg1"/>
                </a:solidFill>
                <a:latin typeface="+mn-lt"/>
              </a:rPr>
              <a:t>Section Break Title Slide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Line 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11" name="Rectangle 10"/>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Content Placeholder 2"/>
          <p:cNvSpPr>
            <a:spLocks noGrp="1"/>
          </p:cNvSpPr>
          <p:nvPr>
            <p:ph idx="1"/>
          </p:nvPr>
        </p:nvSpPr>
        <p:spPr>
          <a:xfrm>
            <a:off x="628650" y="1654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8 Vertical Image 5/8 Panel">
    <p:spTree>
      <p:nvGrpSpPr>
        <p:cNvPr id="1" name=""/>
        <p:cNvGrpSpPr/>
        <p:nvPr/>
      </p:nvGrpSpPr>
      <p:grpSpPr>
        <a:xfrm>
          <a:off x="0" y="0"/>
          <a:ext cx="0" cy="0"/>
          <a:chOff x="0" y="0"/>
          <a:chExt cx="0" cy="0"/>
        </a:xfrm>
      </p:grpSpPr>
      <p:sp>
        <p:nvSpPr>
          <p:cNvPr id="6" name="Title 1"/>
          <p:cNvSpPr>
            <a:spLocks noGrp="1"/>
          </p:cNvSpPr>
          <p:nvPr>
            <p:ph type="title"/>
          </p:nvPr>
        </p:nvSpPr>
        <p:spPr>
          <a:xfrm>
            <a:off x="4561079" y="1645857"/>
            <a:ext cx="4253485" cy="1271168"/>
          </a:xfrm>
          <a:prstGeom prst="rect">
            <a:avLst/>
          </a:prstGeom>
        </p:spPr>
        <p:txBody>
          <a:bodyPr anchor="b"/>
          <a:lstStyle>
            <a:lvl1pPr>
              <a:defRPr sz="4000" b="0">
                <a:solidFill>
                  <a:schemeClr val="tx2"/>
                </a:solidFill>
              </a:defRPr>
            </a:lvl1pPr>
          </a:lstStyle>
          <a:p>
            <a:r>
              <a:rPr lang="en-US" dirty="0"/>
              <a:t>Click to edit Master title style</a:t>
            </a:r>
          </a:p>
        </p:txBody>
      </p:sp>
      <p:sp>
        <p:nvSpPr>
          <p:cNvPr id="7" name="Picture Placeholder 2"/>
          <p:cNvSpPr>
            <a:spLocks noGrp="1" noChangeAspect="1"/>
          </p:cNvSpPr>
          <p:nvPr>
            <p:ph type="pic" idx="10"/>
          </p:nvPr>
        </p:nvSpPr>
        <p:spPr>
          <a:xfrm>
            <a:off x="0" y="1"/>
            <a:ext cx="4236340" cy="6857999"/>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3" name="Rectangle 12"/>
          <p:cNvSpPr/>
          <p:nvPr userDrawn="1"/>
        </p:nvSpPr>
        <p:spPr>
          <a:xfrm rot="5400000">
            <a:off x="830201" y="3406143"/>
            <a:ext cx="685799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a:spLocks noGrp="1"/>
          </p:cNvSpPr>
          <p:nvPr>
            <p:ph idx="12" hasCustomPrompt="1"/>
          </p:nvPr>
        </p:nvSpPr>
        <p:spPr>
          <a:xfrm>
            <a:off x="4561079" y="2836854"/>
            <a:ext cx="4253485" cy="431445"/>
          </a:xfrm>
          <a:prstGeom prst="rect">
            <a:avLst/>
          </a:prstGeom>
        </p:spPr>
        <p:txBody>
          <a:bodyPr/>
          <a:lstStyle>
            <a:lvl1pPr marL="0" indent="0">
              <a:buNone/>
              <a:defRPr sz="22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t>Click to edit Master title style</a:t>
            </a:r>
            <a:br>
              <a:rPr lang="en-US" dirty="0"/>
            </a:br>
            <a:endParaRPr lang="en-US" dirty="0"/>
          </a:p>
        </p:txBody>
      </p:sp>
      <p:sp>
        <p:nvSpPr>
          <p:cNvPr id="23" name="Content Placeholder 2"/>
          <p:cNvSpPr>
            <a:spLocks noGrp="1"/>
          </p:cNvSpPr>
          <p:nvPr>
            <p:ph idx="13"/>
          </p:nvPr>
        </p:nvSpPr>
        <p:spPr>
          <a:xfrm>
            <a:off x="4561079" y="3649148"/>
            <a:ext cx="4253485" cy="886573"/>
          </a:xfrm>
          <a:prstGeom prst="rect">
            <a:avLst/>
          </a:prstGeom>
        </p:spPr>
        <p:txBody>
          <a:bodyPr/>
          <a:lstStyle>
            <a:lvl1pPr marL="0" indent="0">
              <a:buNone/>
              <a:defRPr sz="16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Rectangle 23"/>
          <p:cNvSpPr/>
          <p:nvPr userDrawn="1"/>
        </p:nvSpPr>
        <p:spPr>
          <a:xfrm>
            <a:off x="4655074" y="3366938"/>
            <a:ext cx="1863177" cy="61878"/>
          </a:xfrm>
          <a:prstGeom prst="rect">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Line Title 1 Line Subtitle">
    <p:spTree>
      <p:nvGrpSpPr>
        <p:cNvPr id="1" name=""/>
        <p:cNvGrpSpPr/>
        <p:nvPr/>
      </p:nvGrpSpPr>
      <p:grpSpPr>
        <a:xfrm>
          <a:off x="0" y="0"/>
          <a:ext cx="0" cy="0"/>
          <a:chOff x="0" y="0"/>
          <a:chExt cx="0" cy="0"/>
        </a:xfrm>
      </p:grpSpPr>
      <p:sp>
        <p:nvSpPr>
          <p:cNvPr id="19" name="Title 1"/>
          <p:cNvSpPr>
            <a:spLocks noGrp="1"/>
          </p:cNvSpPr>
          <p:nvPr>
            <p:ph type="title"/>
          </p:nvPr>
        </p:nvSpPr>
        <p:spPr>
          <a:xfrm>
            <a:off x="628650" y="517527"/>
            <a:ext cx="7886700" cy="714432"/>
          </a:xfrm>
          <a:prstGeom prst="rect">
            <a:avLst/>
          </a:prstGeom>
        </p:spPr>
        <p:txBody>
          <a:bodyPr/>
          <a:lstStyle/>
          <a:p>
            <a:r>
              <a:rPr lang="en-US" dirty="0"/>
              <a:t>Click to edit Master title style</a:t>
            </a:r>
          </a:p>
        </p:txBody>
      </p:sp>
      <p:sp>
        <p:nvSpPr>
          <p:cNvPr id="15" name="Rectangle 14"/>
          <p:cNvSpPr/>
          <p:nvPr userDrawn="1"/>
        </p:nvSpPr>
        <p:spPr>
          <a:xfrm>
            <a:off x="755650" y="1610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ontent Placeholder 2"/>
          <p:cNvSpPr>
            <a:spLocks noGrp="1"/>
          </p:cNvSpPr>
          <p:nvPr>
            <p:ph idx="1"/>
          </p:nvPr>
        </p:nvSpPr>
        <p:spPr>
          <a:xfrm>
            <a:off x="628650" y="2035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33" name="Text Placeholder 2"/>
          <p:cNvSpPr>
            <a:spLocks noGrp="1"/>
          </p:cNvSpPr>
          <p:nvPr>
            <p:ph type="body" idx="10"/>
          </p:nvPr>
        </p:nvSpPr>
        <p:spPr>
          <a:xfrm>
            <a:off x="703660" y="1099689"/>
            <a:ext cx="7811690" cy="495246"/>
          </a:xfrm>
        </p:spPr>
        <p:txBody>
          <a:bodyPr anchor="t">
            <a:normAutofit/>
          </a:bodyPr>
          <a:lstStyle>
            <a:lvl1pPr marL="0" indent="0">
              <a:buNone/>
              <a:defRPr sz="1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Line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7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Rectangle 4"/>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itle 1"/>
          <p:cNvSpPr>
            <a:spLocks noGrp="1"/>
          </p:cNvSpPr>
          <p:nvPr>
            <p:ph type="title"/>
          </p:nvPr>
        </p:nvSpPr>
        <p:spPr>
          <a:xfrm>
            <a:off x="628650" y="517527"/>
            <a:ext cx="7886700" cy="1124908"/>
          </a:xfrm>
          <a:prstGeom prst="rect">
            <a:avLst/>
          </a:prstGeom>
        </p:spPr>
        <p:txBody>
          <a:bodyPr/>
          <a:lstStyle/>
          <a:p>
            <a:r>
              <a:rPr lang="en-US" dirty="0"/>
              <a:t>Click to edit Master title style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Line Title 1 Sub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1124908"/>
          </a:xfrm>
          <a:prstGeom prst="rect">
            <a:avLst/>
          </a:prstGeom>
        </p:spPr>
        <p:txBody>
          <a:bodyPr/>
          <a:lstStyle>
            <a:lvl1pPr>
              <a:defRPr baseline="0"/>
            </a:lvl1pPr>
          </a:lstStyle>
          <a:p>
            <a:r>
              <a:rPr lang="en-US" dirty="0"/>
              <a:t>Click to edit Master title style</a:t>
            </a:r>
          </a:p>
        </p:txBody>
      </p:sp>
      <p:sp>
        <p:nvSpPr>
          <p:cNvPr id="7" name="Rectangle 6"/>
          <p:cNvSpPr/>
          <p:nvPr userDrawn="1"/>
        </p:nvSpPr>
        <p:spPr>
          <a:xfrm>
            <a:off x="755650" y="2160800"/>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Content Placeholder 2"/>
          <p:cNvSpPr>
            <a:spLocks noGrp="1"/>
          </p:cNvSpPr>
          <p:nvPr>
            <p:ph idx="1"/>
          </p:nvPr>
        </p:nvSpPr>
        <p:spPr>
          <a:xfrm>
            <a:off x="628650" y="2585346"/>
            <a:ext cx="7886700" cy="3802849"/>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10" name="Text Placeholder 2"/>
          <p:cNvSpPr>
            <a:spLocks noGrp="1"/>
          </p:cNvSpPr>
          <p:nvPr>
            <p:ph type="body" idx="10"/>
          </p:nvPr>
        </p:nvSpPr>
        <p:spPr>
          <a:xfrm>
            <a:off x="703660" y="1649703"/>
            <a:ext cx="7811690" cy="495246"/>
          </a:xfrm>
        </p:spPr>
        <p:txBody>
          <a:bodyPr anchor="t">
            <a:normAutofit/>
          </a:bodyPr>
          <a:lstStyle>
            <a:lvl1pPr marL="0" indent="0">
              <a:buNone/>
              <a:defRPr sz="1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6" name="Rectangle 5"/>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287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45268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287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45268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8" name="Rectangle 7"/>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1398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7" name="Rectangle 6"/>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1398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10"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Line Title_movable grey bar">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6"/>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630364"/>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Picture Placeholder 2"/>
          <p:cNvSpPr>
            <a:spLocks noGrp="1"/>
          </p:cNvSpPr>
          <p:nvPr>
            <p:ph type="pic" idx="13" hasCustomPrompt="1"/>
          </p:nvPr>
        </p:nvSpPr>
        <p:spPr>
          <a:xfrm>
            <a:off x="755650" y="1229786"/>
            <a:ext cx="1832517" cy="45719"/>
          </a:xfrm>
          <a:prstGeom prst="rect">
            <a:avLst/>
          </a:prstGeom>
          <a:solidFill>
            <a:srgbClr val="D1D3D4"/>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Break Title Slide">
    <p:spTree>
      <p:nvGrpSpPr>
        <p:cNvPr id="1" name=""/>
        <p:cNvGrpSpPr/>
        <p:nvPr/>
      </p:nvGrpSpPr>
      <p:grpSpPr>
        <a:xfrm>
          <a:off x="0" y="0"/>
          <a:ext cx="0" cy="0"/>
          <a:chOff x="0" y="0"/>
          <a:chExt cx="0" cy="0"/>
        </a:xfrm>
      </p:grpSpPr>
      <p:sp>
        <p:nvSpPr>
          <p:cNvPr id="7" name="Picture Placeholder 2"/>
          <p:cNvSpPr>
            <a:spLocks noGrp="1" noChangeAspect="1"/>
          </p:cNvSpPr>
          <p:nvPr>
            <p:ph type="pic" idx="10"/>
          </p:nvPr>
        </p:nvSpPr>
        <p:spPr>
          <a:xfrm>
            <a:off x="0" y="0"/>
            <a:ext cx="9144000" cy="68580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Picture Placeholder 2"/>
          <p:cNvSpPr>
            <a:spLocks noGrp="1"/>
          </p:cNvSpPr>
          <p:nvPr>
            <p:ph type="pic" idx="11"/>
          </p:nvPr>
        </p:nvSpPr>
        <p:spPr>
          <a:xfrm>
            <a:off x="0" y="4208400"/>
            <a:ext cx="9144000" cy="1486800"/>
          </a:xfrm>
          <a:prstGeom prst="rect">
            <a:avLst/>
          </a:prstGeom>
          <a:solidFill>
            <a:schemeClr val="accent3">
              <a:alpha val="6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Subtitle 2"/>
          <p:cNvSpPr>
            <a:spLocks noGrp="1"/>
          </p:cNvSpPr>
          <p:nvPr>
            <p:ph type="subTitle" idx="1" hasCustomPrompt="1"/>
          </p:nvPr>
        </p:nvSpPr>
        <p:spPr>
          <a:xfrm>
            <a:off x="756000" y="4608000"/>
            <a:ext cx="7812000" cy="720000"/>
          </a:xfrm>
        </p:spPr>
        <p:txBody>
          <a:bodyPr anchor="ctr"/>
          <a:lstStyle>
            <a:lvl1pPr marL="0" indent="0" algn="ctr">
              <a:buNone/>
              <a:defRPr lang="en-US" sz="3600" b="1"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3600" b="1" dirty="0">
                <a:solidFill>
                  <a:schemeClr val="bg1"/>
                </a:solidFill>
                <a:latin typeface="+mn-lt"/>
              </a:rPr>
              <a:t>Section Break Title Slide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Line 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11" name="Rectangle 10"/>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Content Placeholder 2"/>
          <p:cNvSpPr>
            <a:spLocks noGrp="1"/>
          </p:cNvSpPr>
          <p:nvPr>
            <p:ph idx="1"/>
          </p:nvPr>
        </p:nvSpPr>
        <p:spPr>
          <a:xfrm>
            <a:off x="628650" y="1654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 Line 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11" name="Rectangle 10"/>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Content Placeholder 2"/>
          <p:cNvSpPr>
            <a:spLocks noGrp="1"/>
          </p:cNvSpPr>
          <p:nvPr>
            <p:ph idx="1"/>
          </p:nvPr>
        </p:nvSpPr>
        <p:spPr>
          <a:xfrm>
            <a:off x="628650" y="1654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Tree>
    <p:extLst>
      <p:ext uri="{BB962C8B-B14F-4D97-AF65-F5344CB8AC3E}">
        <p14:creationId xmlns:p14="http://schemas.microsoft.com/office/powerpoint/2010/main" val="3939012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Line Title 1 Line Subtitle">
    <p:spTree>
      <p:nvGrpSpPr>
        <p:cNvPr id="1" name=""/>
        <p:cNvGrpSpPr/>
        <p:nvPr/>
      </p:nvGrpSpPr>
      <p:grpSpPr>
        <a:xfrm>
          <a:off x="0" y="0"/>
          <a:ext cx="0" cy="0"/>
          <a:chOff x="0" y="0"/>
          <a:chExt cx="0" cy="0"/>
        </a:xfrm>
      </p:grpSpPr>
      <p:sp>
        <p:nvSpPr>
          <p:cNvPr id="19" name="Title 1"/>
          <p:cNvSpPr>
            <a:spLocks noGrp="1"/>
          </p:cNvSpPr>
          <p:nvPr>
            <p:ph type="title"/>
          </p:nvPr>
        </p:nvSpPr>
        <p:spPr>
          <a:xfrm>
            <a:off x="628650" y="517527"/>
            <a:ext cx="7886700" cy="714432"/>
          </a:xfrm>
          <a:prstGeom prst="rect">
            <a:avLst/>
          </a:prstGeom>
        </p:spPr>
        <p:txBody>
          <a:bodyPr/>
          <a:lstStyle/>
          <a:p>
            <a:r>
              <a:rPr lang="en-US" dirty="0"/>
              <a:t>Click to edit Master title style</a:t>
            </a:r>
          </a:p>
        </p:txBody>
      </p:sp>
      <p:sp>
        <p:nvSpPr>
          <p:cNvPr id="15" name="Rectangle 14"/>
          <p:cNvSpPr/>
          <p:nvPr userDrawn="1"/>
        </p:nvSpPr>
        <p:spPr>
          <a:xfrm>
            <a:off x="755650" y="1610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ontent Placeholder 2"/>
          <p:cNvSpPr>
            <a:spLocks noGrp="1"/>
          </p:cNvSpPr>
          <p:nvPr>
            <p:ph idx="1"/>
          </p:nvPr>
        </p:nvSpPr>
        <p:spPr>
          <a:xfrm>
            <a:off x="628650" y="2035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33" name="Text Placeholder 2"/>
          <p:cNvSpPr>
            <a:spLocks noGrp="1"/>
          </p:cNvSpPr>
          <p:nvPr>
            <p:ph type="body" idx="10"/>
          </p:nvPr>
        </p:nvSpPr>
        <p:spPr>
          <a:xfrm>
            <a:off x="703660" y="1099689"/>
            <a:ext cx="7811690" cy="495246"/>
          </a:xfrm>
        </p:spPr>
        <p:txBody>
          <a:bodyPr anchor="t">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Line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7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Rectangle 4"/>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itle 1"/>
          <p:cNvSpPr>
            <a:spLocks noGrp="1"/>
          </p:cNvSpPr>
          <p:nvPr>
            <p:ph type="title"/>
          </p:nvPr>
        </p:nvSpPr>
        <p:spPr>
          <a:xfrm>
            <a:off x="628650" y="517527"/>
            <a:ext cx="7886700" cy="1124908"/>
          </a:xfrm>
          <a:prstGeom prst="rect">
            <a:avLst/>
          </a:prstGeom>
        </p:spPr>
        <p:txBody>
          <a:bodyPr/>
          <a:lstStyle/>
          <a:p>
            <a:r>
              <a:rPr lang="en-US" dirty="0"/>
              <a:t>Click to edit Master title style</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Line Title 1 Sub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1124908"/>
          </a:xfrm>
          <a:prstGeom prst="rect">
            <a:avLst/>
          </a:prstGeom>
        </p:spPr>
        <p:txBody>
          <a:bodyPr/>
          <a:lstStyle>
            <a:lvl1pPr>
              <a:defRPr baseline="0"/>
            </a:lvl1pPr>
          </a:lstStyle>
          <a:p>
            <a:r>
              <a:rPr lang="en-US" dirty="0"/>
              <a:t>Click to edit Master title style</a:t>
            </a:r>
          </a:p>
        </p:txBody>
      </p:sp>
      <p:sp>
        <p:nvSpPr>
          <p:cNvPr id="7" name="Rectangle 6"/>
          <p:cNvSpPr/>
          <p:nvPr userDrawn="1"/>
        </p:nvSpPr>
        <p:spPr>
          <a:xfrm>
            <a:off x="755650" y="2160800"/>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Content Placeholder 2"/>
          <p:cNvSpPr>
            <a:spLocks noGrp="1"/>
          </p:cNvSpPr>
          <p:nvPr>
            <p:ph idx="1"/>
          </p:nvPr>
        </p:nvSpPr>
        <p:spPr>
          <a:xfrm>
            <a:off x="628650" y="2585346"/>
            <a:ext cx="7886700" cy="3802849"/>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10" name="Text Placeholder 2"/>
          <p:cNvSpPr>
            <a:spLocks noGrp="1"/>
          </p:cNvSpPr>
          <p:nvPr>
            <p:ph type="body" idx="10"/>
          </p:nvPr>
        </p:nvSpPr>
        <p:spPr>
          <a:xfrm>
            <a:off x="703660" y="1649703"/>
            <a:ext cx="7811690" cy="495246"/>
          </a:xfrm>
        </p:spPr>
        <p:txBody>
          <a:bodyPr anchor="t">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6" name="Rectangle 5"/>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287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45268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287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45268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8" name="Rectangle 7"/>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1398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7" name="Rectangle 6"/>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1398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10"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Line Title_movable grey bar">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6"/>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630364"/>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Picture Placeholder 2"/>
          <p:cNvSpPr>
            <a:spLocks noGrp="1"/>
          </p:cNvSpPr>
          <p:nvPr>
            <p:ph type="pic" idx="13" hasCustomPrompt="1"/>
          </p:nvPr>
        </p:nvSpPr>
        <p:spPr>
          <a:xfrm>
            <a:off x="755650" y="1229786"/>
            <a:ext cx="1832517" cy="45719"/>
          </a:xfrm>
          <a:prstGeom prst="rect">
            <a:avLst/>
          </a:prstGeom>
          <a:solidFill>
            <a:srgbClr val="D1D3D4"/>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Break Title Slide">
    <p:spTree>
      <p:nvGrpSpPr>
        <p:cNvPr id="1" name=""/>
        <p:cNvGrpSpPr/>
        <p:nvPr/>
      </p:nvGrpSpPr>
      <p:grpSpPr>
        <a:xfrm>
          <a:off x="0" y="0"/>
          <a:ext cx="0" cy="0"/>
          <a:chOff x="0" y="0"/>
          <a:chExt cx="0" cy="0"/>
        </a:xfrm>
      </p:grpSpPr>
      <p:sp>
        <p:nvSpPr>
          <p:cNvPr id="7" name="Picture Placeholder 2"/>
          <p:cNvSpPr>
            <a:spLocks noGrp="1" noChangeAspect="1"/>
          </p:cNvSpPr>
          <p:nvPr>
            <p:ph type="pic" idx="10"/>
          </p:nvPr>
        </p:nvSpPr>
        <p:spPr>
          <a:xfrm>
            <a:off x="0" y="0"/>
            <a:ext cx="9144000" cy="68580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Picture Placeholder 2"/>
          <p:cNvSpPr>
            <a:spLocks noGrp="1"/>
          </p:cNvSpPr>
          <p:nvPr>
            <p:ph type="pic" idx="11"/>
          </p:nvPr>
        </p:nvSpPr>
        <p:spPr>
          <a:xfrm>
            <a:off x="0" y="4208400"/>
            <a:ext cx="9144000" cy="1486800"/>
          </a:xfrm>
          <a:prstGeom prst="rect">
            <a:avLst/>
          </a:prstGeom>
          <a:solidFill>
            <a:schemeClr val="accent2">
              <a:alpha val="6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Subtitle 2"/>
          <p:cNvSpPr>
            <a:spLocks noGrp="1"/>
          </p:cNvSpPr>
          <p:nvPr>
            <p:ph type="subTitle" idx="1" hasCustomPrompt="1"/>
          </p:nvPr>
        </p:nvSpPr>
        <p:spPr>
          <a:xfrm>
            <a:off x="756000" y="4608000"/>
            <a:ext cx="7812000" cy="720000"/>
          </a:xfrm>
        </p:spPr>
        <p:txBody>
          <a:bodyPr anchor="ctr"/>
          <a:lstStyle>
            <a:lvl1pPr marL="0" indent="0" algn="ctr">
              <a:buNone/>
              <a:defRPr lang="en-US" sz="3600" b="1"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3600" b="1" dirty="0">
                <a:solidFill>
                  <a:schemeClr val="bg1"/>
                </a:solidFill>
                <a:latin typeface="+mn-lt"/>
              </a:rPr>
              <a:t>Section Break Title Slide</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Line 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11" name="Rectangle 10"/>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Content Placeholder 2"/>
          <p:cNvSpPr>
            <a:spLocks noGrp="1"/>
          </p:cNvSpPr>
          <p:nvPr>
            <p:ph idx="1"/>
          </p:nvPr>
        </p:nvSpPr>
        <p:spPr>
          <a:xfrm>
            <a:off x="628650" y="1654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 Line Title 1 Line Subtitle">
    <p:spTree>
      <p:nvGrpSpPr>
        <p:cNvPr id="1" name=""/>
        <p:cNvGrpSpPr/>
        <p:nvPr/>
      </p:nvGrpSpPr>
      <p:grpSpPr>
        <a:xfrm>
          <a:off x="0" y="0"/>
          <a:ext cx="0" cy="0"/>
          <a:chOff x="0" y="0"/>
          <a:chExt cx="0" cy="0"/>
        </a:xfrm>
      </p:grpSpPr>
      <p:sp>
        <p:nvSpPr>
          <p:cNvPr id="19" name="Title 1"/>
          <p:cNvSpPr>
            <a:spLocks noGrp="1"/>
          </p:cNvSpPr>
          <p:nvPr>
            <p:ph type="title"/>
          </p:nvPr>
        </p:nvSpPr>
        <p:spPr>
          <a:xfrm>
            <a:off x="628650" y="517527"/>
            <a:ext cx="7886700" cy="714432"/>
          </a:xfrm>
          <a:prstGeom prst="rect">
            <a:avLst/>
          </a:prstGeom>
        </p:spPr>
        <p:txBody>
          <a:bodyPr/>
          <a:lstStyle/>
          <a:p>
            <a:r>
              <a:rPr lang="en-US" dirty="0"/>
              <a:t>Click to edit Master title style</a:t>
            </a:r>
          </a:p>
        </p:txBody>
      </p:sp>
      <p:sp>
        <p:nvSpPr>
          <p:cNvPr id="15" name="Rectangle 14"/>
          <p:cNvSpPr/>
          <p:nvPr userDrawn="1"/>
        </p:nvSpPr>
        <p:spPr>
          <a:xfrm>
            <a:off x="755650" y="1610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ontent Placeholder 2"/>
          <p:cNvSpPr>
            <a:spLocks noGrp="1"/>
          </p:cNvSpPr>
          <p:nvPr>
            <p:ph idx="1"/>
          </p:nvPr>
        </p:nvSpPr>
        <p:spPr>
          <a:xfrm>
            <a:off x="628650" y="2035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33" name="Text Placeholder 2"/>
          <p:cNvSpPr>
            <a:spLocks noGrp="1"/>
          </p:cNvSpPr>
          <p:nvPr>
            <p:ph type="body" idx="10"/>
          </p:nvPr>
        </p:nvSpPr>
        <p:spPr>
          <a:xfrm>
            <a:off x="703660" y="1099689"/>
            <a:ext cx="7811690" cy="495246"/>
          </a:xfrm>
        </p:spPr>
        <p:txBody>
          <a:bodyPr anchor="t">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605385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Line Title 1 Line Subtitle">
    <p:spTree>
      <p:nvGrpSpPr>
        <p:cNvPr id="1" name=""/>
        <p:cNvGrpSpPr/>
        <p:nvPr/>
      </p:nvGrpSpPr>
      <p:grpSpPr>
        <a:xfrm>
          <a:off x="0" y="0"/>
          <a:ext cx="0" cy="0"/>
          <a:chOff x="0" y="0"/>
          <a:chExt cx="0" cy="0"/>
        </a:xfrm>
      </p:grpSpPr>
      <p:sp>
        <p:nvSpPr>
          <p:cNvPr id="19" name="Title 1"/>
          <p:cNvSpPr>
            <a:spLocks noGrp="1"/>
          </p:cNvSpPr>
          <p:nvPr>
            <p:ph type="title"/>
          </p:nvPr>
        </p:nvSpPr>
        <p:spPr>
          <a:xfrm>
            <a:off x="628650" y="517527"/>
            <a:ext cx="7886700" cy="714432"/>
          </a:xfrm>
          <a:prstGeom prst="rect">
            <a:avLst/>
          </a:prstGeom>
        </p:spPr>
        <p:txBody>
          <a:bodyPr/>
          <a:lstStyle/>
          <a:p>
            <a:r>
              <a:rPr lang="en-US" dirty="0"/>
              <a:t>Click to edit Master title style</a:t>
            </a:r>
          </a:p>
        </p:txBody>
      </p:sp>
      <p:sp>
        <p:nvSpPr>
          <p:cNvPr id="15" name="Rectangle 14"/>
          <p:cNvSpPr/>
          <p:nvPr userDrawn="1"/>
        </p:nvSpPr>
        <p:spPr>
          <a:xfrm>
            <a:off x="755650" y="1610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ontent Placeholder 2"/>
          <p:cNvSpPr>
            <a:spLocks noGrp="1"/>
          </p:cNvSpPr>
          <p:nvPr>
            <p:ph idx="1"/>
          </p:nvPr>
        </p:nvSpPr>
        <p:spPr>
          <a:xfrm>
            <a:off x="628650" y="2035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33" name="Text Placeholder 2"/>
          <p:cNvSpPr>
            <a:spLocks noGrp="1"/>
          </p:cNvSpPr>
          <p:nvPr>
            <p:ph type="body" idx="10"/>
          </p:nvPr>
        </p:nvSpPr>
        <p:spPr>
          <a:xfrm>
            <a:off x="703660" y="1099689"/>
            <a:ext cx="7811690" cy="495246"/>
          </a:xfrm>
        </p:spPr>
        <p:txBody>
          <a:bodyPr anchor="t">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Line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7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Rectangle 4"/>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itle 1"/>
          <p:cNvSpPr>
            <a:spLocks noGrp="1"/>
          </p:cNvSpPr>
          <p:nvPr>
            <p:ph type="title"/>
          </p:nvPr>
        </p:nvSpPr>
        <p:spPr>
          <a:xfrm>
            <a:off x="628650" y="517527"/>
            <a:ext cx="7886700" cy="1124908"/>
          </a:xfrm>
          <a:prstGeom prst="rect">
            <a:avLst/>
          </a:prstGeom>
        </p:spPr>
        <p:txBody>
          <a:bodyPr/>
          <a:lstStyle/>
          <a:p>
            <a:r>
              <a:rPr lang="en-US" dirty="0"/>
              <a:t>Click to edit Master 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Line Title 1 Sub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1124908"/>
          </a:xfrm>
          <a:prstGeom prst="rect">
            <a:avLst/>
          </a:prstGeom>
        </p:spPr>
        <p:txBody>
          <a:bodyPr/>
          <a:lstStyle>
            <a:lvl1pPr>
              <a:defRPr baseline="0"/>
            </a:lvl1pPr>
          </a:lstStyle>
          <a:p>
            <a:r>
              <a:rPr lang="en-US" dirty="0"/>
              <a:t>Click to edit Master title style</a:t>
            </a:r>
          </a:p>
        </p:txBody>
      </p:sp>
      <p:sp>
        <p:nvSpPr>
          <p:cNvPr id="7" name="Rectangle 6"/>
          <p:cNvSpPr/>
          <p:nvPr userDrawn="1"/>
        </p:nvSpPr>
        <p:spPr>
          <a:xfrm>
            <a:off x="755650" y="2160800"/>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Content Placeholder 2"/>
          <p:cNvSpPr>
            <a:spLocks noGrp="1"/>
          </p:cNvSpPr>
          <p:nvPr>
            <p:ph idx="1"/>
          </p:nvPr>
        </p:nvSpPr>
        <p:spPr>
          <a:xfrm>
            <a:off x="628650" y="2585346"/>
            <a:ext cx="7886700" cy="3802849"/>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10" name="Text Placeholder 2"/>
          <p:cNvSpPr>
            <a:spLocks noGrp="1"/>
          </p:cNvSpPr>
          <p:nvPr>
            <p:ph type="body" idx="10"/>
          </p:nvPr>
        </p:nvSpPr>
        <p:spPr>
          <a:xfrm>
            <a:off x="703660" y="1649703"/>
            <a:ext cx="7811690" cy="495246"/>
          </a:xfrm>
        </p:spPr>
        <p:txBody>
          <a:bodyPr anchor="t">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6" name="Rectangle 5"/>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287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45268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287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45268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8" name="Rectangle 7"/>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1398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7" name="Rectangle 6"/>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1398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10"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Line Title_movable grey bar">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6"/>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630364"/>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Picture Placeholder 2"/>
          <p:cNvSpPr>
            <a:spLocks noGrp="1"/>
          </p:cNvSpPr>
          <p:nvPr>
            <p:ph type="pic" idx="13" hasCustomPrompt="1"/>
          </p:nvPr>
        </p:nvSpPr>
        <p:spPr>
          <a:xfrm>
            <a:off x="755650" y="1229786"/>
            <a:ext cx="1832517" cy="45719"/>
          </a:xfrm>
          <a:prstGeom prst="rect">
            <a:avLst/>
          </a:prstGeom>
          <a:solidFill>
            <a:srgbClr val="D1D3D4"/>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Break Title Slide">
    <p:spTree>
      <p:nvGrpSpPr>
        <p:cNvPr id="1" name=""/>
        <p:cNvGrpSpPr/>
        <p:nvPr/>
      </p:nvGrpSpPr>
      <p:grpSpPr>
        <a:xfrm>
          <a:off x="0" y="0"/>
          <a:ext cx="0" cy="0"/>
          <a:chOff x="0" y="0"/>
          <a:chExt cx="0" cy="0"/>
        </a:xfrm>
      </p:grpSpPr>
      <p:sp>
        <p:nvSpPr>
          <p:cNvPr id="7" name="Picture Placeholder 2"/>
          <p:cNvSpPr>
            <a:spLocks noGrp="1" noChangeAspect="1"/>
          </p:cNvSpPr>
          <p:nvPr>
            <p:ph type="pic" idx="10"/>
          </p:nvPr>
        </p:nvSpPr>
        <p:spPr>
          <a:xfrm>
            <a:off x="0" y="0"/>
            <a:ext cx="9144000" cy="68580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Picture Placeholder 2"/>
          <p:cNvSpPr>
            <a:spLocks noGrp="1"/>
          </p:cNvSpPr>
          <p:nvPr>
            <p:ph type="pic" idx="11"/>
          </p:nvPr>
        </p:nvSpPr>
        <p:spPr>
          <a:xfrm>
            <a:off x="0" y="4208400"/>
            <a:ext cx="9144000" cy="1486800"/>
          </a:xfrm>
          <a:prstGeom prst="rect">
            <a:avLst/>
          </a:prstGeom>
          <a:solidFill>
            <a:schemeClr val="accent1">
              <a:alpha val="6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Subtitle 2"/>
          <p:cNvSpPr>
            <a:spLocks noGrp="1"/>
          </p:cNvSpPr>
          <p:nvPr>
            <p:ph type="subTitle" idx="1" hasCustomPrompt="1"/>
          </p:nvPr>
        </p:nvSpPr>
        <p:spPr>
          <a:xfrm>
            <a:off x="756000" y="4608000"/>
            <a:ext cx="7812000" cy="720000"/>
          </a:xfrm>
        </p:spPr>
        <p:txBody>
          <a:bodyPr anchor="ctr"/>
          <a:lstStyle>
            <a:lvl1pPr marL="0" indent="0" algn="ctr">
              <a:buNone/>
              <a:defRPr lang="en-US" sz="3600" b="1"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3600" b="1" dirty="0">
                <a:solidFill>
                  <a:schemeClr val="bg1"/>
                </a:solidFill>
                <a:latin typeface="+mn-lt"/>
              </a:rPr>
              <a:t>Section Break Title Slide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Line 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11" name="Rectangle 10"/>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Content Placeholder 2"/>
          <p:cNvSpPr>
            <a:spLocks noGrp="1"/>
          </p:cNvSpPr>
          <p:nvPr>
            <p:ph idx="1"/>
          </p:nvPr>
        </p:nvSpPr>
        <p:spPr>
          <a:xfrm>
            <a:off x="628650" y="1654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1398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10"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714263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Line Title 1 Line Subtitle">
    <p:spTree>
      <p:nvGrpSpPr>
        <p:cNvPr id="1" name=""/>
        <p:cNvGrpSpPr/>
        <p:nvPr/>
      </p:nvGrpSpPr>
      <p:grpSpPr>
        <a:xfrm>
          <a:off x="0" y="0"/>
          <a:ext cx="0" cy="0"/>
          <a:chOff x="0" y="0"/>
          <a:chExt cx="0" cy="0"/>
        </a:xfrm>
      </p:grpSpPr>
      <p:sp>
        <p:nvSpPr>
          <p:cNvPr id="19" name="Title 1"/>
          <p:cNvSpPr>
            <a:spLocks noGrp="1"/>
          </p:cNvSpPr>
          <p:nvPr>
            <p:ph type="title"/>
          </p:nvPr>
        </p:nvSpPr>
        <p:spPr>
          <a:xfrm>
            <a:off x="628650" y="517527"/>
            <a:ext cx="7886700" cy="714432"/>
          </a:xfrm>
          <a:prstGeom prst="rect">
            <a:avLst/>
          </a:prstGeom>
        </p:spPr>
        <p:txBody>
          <a:bodyPr/>
          <a:lstStyle/>
          <a:p>
            <a:r>
              <a:rPr lang="en-US" dirty="0"/>
              <a:t>Click to edit Master title style</a:t>
            </a:r>
          </a:p>
        </p:txBody>
      </p:sp>
      <p:sp>
        <p:nvSpPr>
          <p:cNvPr id="15" name="Rectangle 14"/>
          <p:cNvSpPr/>
          <p:nvPr userDrawn="1"/>
        </p:nvSpPr>
        <p:spPr>
          <a:xfrm>
            <a:off x="755650" y="1610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Content Placeholder 2"/>
          <p:cNvSpPr>
            <a:spLocks noGrp="1"/>
          </p:cNvSpPr>
          <p:nvPr>
            <p:ph idx="1"/>
          </p:nvPr>
        </p:nvSpPr>
        <p:spPr>
          <a:xfrm>
            <a:off x="628650" y="2035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33" name="Text Placeholder 2"/>
          <p:cNvSpPr>
            <a:spLocks noGrp="1"/>
          </p:cNvSpPr>
          <p:nvPr>
            <p:ph type="body" idx="10"/>
          </p:nvPr>
        </p:nvSpPr>
        <p:spPr>
          <a:xfrm>
            <a:off x="703660" y="1099689"/>
            <a:ext cx="7811690" cy="495246"/>
          </a:xfrm>
        </p:spPr>
        <p:txBody>
          <a:bodyPr anchor="t">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Line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70668"/>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Rectangle 4"/>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itle 1"/>
          <p:cNvSpPr>
            <a:spLocks noGrp="1"/>
          </p:cNvSpPr>
          <p:nvPr>
            <p:ph type="title"/>
          </p:nvPr>
        </p:nvSpPr>
        <p:spPr>
          <a:xfrm>
            <a:off x="628650" y="517527"/>
            <a:ext cx="7886700" cy="1124908"/>
          </a:xfrm>
          <a:prstGeom prst="rect">
            <a:avLst/>
          </a:prstGeom>
        </p:spPr>
        <p:txBody>
          <a:bodyPr/>
          <a:lstStyle/>
          <a:p>
            <a:r>
              <a:rPr lang="en-US" dirty="0"/>
              <a:t>Click to edit Master title style</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Line Title 1 Sub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1124908"/>
          </a:xfrm>
          <a:prstGeom prst="rect">
            <a:avLst/>
          </a:prstGeom>
        </p:spPr>
        <p:txBody>
          <a:bodyPr/>
          <a:lstStyle>
            <a:lvl1pPr>
              <a:defRPr baseline="0"/>
            </a:lvl1pPr>
          </a:lstStyle>
          <a:p>
            <a:r>
              <a:rPr lang="en-US" dirty="0"/>
              <a:t>Click to edit Master title style</a:t>
            </a:r>
          </a:p>
        </p:txBody>
      </p:sp>
      <p:sp>
        <p:nvSpPr>
          <p:cNvPr id="7" name="Rectangle 6"/>
          <p:cNvSpPr/>
          <p:nvPr userDrawn="1"/>
        </p:nvSpPr>
        <p:spPr>
          <a:xfrm>
            <a:off x="755650" y="2160800"/>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Content Placeholder 2"/>
          <p:cNvSpPr>
            <a:spLocks noGrp="1"/>
          </p:cNvSpPr>
          <p:nvPr>
            <p:ph idx="1"/>
          </p:nvPr>
        </p:nvSpPr>
        <p:spPr>
          <a:xfrm>
            <a:off x="628650" y="2585346"/>
            <a:ext cx="7886700" cy="3802849"/>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
        <p:nvSpPr>
          <p:cNvPr id="10" name="Text Placeholder 2"/>
          <p:cNvSpPr>
            <a:spLocks noGrp="1"/>
          </p:cNvSpPr>
          <p:nvPr>
            <p:ph type="body" idx="10"/>
          </p:nvPr>
        </p:nvSpPr>
        <p:spPr>
          <a:xfrm>
            <a:off x="703660" y="1649703"/>
            <a:ext cx="7811690" cy="495246"/>
          </a:xfrm>
        </p:spPr>
        <p:txBody>
          <a:bodyPr anchor="t">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2877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6" name="Rectangle 5"/>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287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45268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287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45268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8" name="Rectangle 7"/>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1398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7" name="Rectangle 6"/>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1398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itle 1"/>
          <p:cNvSpPr>
            <a:spLocks noGrp="1"/>
          </p:cNvSpPr>
          <p:nvPr>
            <p:ph type="title" hasCustomPrompt="1"/>
          </p:nvPr>
        </p:nvSpPr>
        <p:spPr>
          <a:xfrm>
            <a:off x="628650" y="517527"/>
            <a:ext cx="2950369" cy="1124908"/>
          </a:xfrm>
          <a:prstGeom prst="rect">
            <a:avLst/>
          </a:prstGeom>
        </p:spPr>
        <p:txBody>
          <a:bodyPr/>
          <a:lstStyle/>
          <a:p>
            <a:r>
              <a:rPr lang="en-US" dirty="0"/>
              <a:t>Click to edit title style</a:t>
            </a:r>
          </a:p>
        </p:txBody>
      </p:sp>
      <p:sp>
        <p:nvSpPr>
          <p:cNvPr id="10" name="Text Placeholder 3"/>
          <p:cNvSpPr>
            <a:spLocks noGrp="1"/>
          </p:cNvSpPr>
          <p:nvPr>
            <p:ph type="body" sz="half" idx="2"/>
          </p:nvPr>
        </p:nvSpPr>
        <p:spPr>
          <a:xfrm>
            <a:off x="629841" y="2170667"/>
            <a:ext cx="2949178" cy="3842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p:cNvSpPr/>
          <p:nvPr userDrawn="1"/>
        </p:nvSpPr>
        <p:spPr>
          <a:xfrm>
            <a:off x="755650" y="1748164"/>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Line Title_movable grey bar">
    <p:spTree>
      <p:nvGrpSpPr>
        <p:cNvPr id="1" name=""/>
        <p:cNvGrpSpPr/>
        <p:nvPr/>
      </p:nvGrpSpPr>
      <p:grpSpPr>
        <a:xfrm>
          <a:off x="0" y="0"/>
          <a:ext cx="0" cy="0"/>
          <a:chOff x="0" y="0"/>
          <a:chExt cx="0" cy="0"/>
        </a:xfrm>
      </p:grpSpPr>
      <p:sp>
        <p:nvSpPr>
          <p:cNvPr id="2" name="Title 1"/>
          <p:cNvSpPr>
            <a:spLocks noGrp="1"/>
          </p:cNvSpPr>
          <p:nvPr>
            <p:ph type="title"/>
          </p:nvPr>
        </p:nvSpPr>
        <p:spPr>
          <a:xfrm>
            <a:off x="628650" y="517526"/>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630364"/>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Picture Placeholder 2"/>
          <p:cNvSpPr>
            <a:spLocks noGrp="1"/>
          </p:cNvSpPr>
          <p:nvPr>
            <p:ph type="pic" idx="13" hasCustomPrompt="1"/>
          </p:nvPr>
        </p:nvSpPr>
        <p:spPr>
          <a:xfrm>
            <a:off x="755650" y="1229786"/>
            <a:ext cx="1832517" cy="45719"/>
          </a:xfrm>
          <a:prstGeom prst="rect">
            <a:avLst/>
          </a:prstGeom>
          <a:solidFill>
            <a:srgbClr val="D1D3D4"/>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Break Title Slide">
    <p:spTree>
      <p:nvGrpSpPr>
        <p:cNvPr id="1" name=""/>
        <p:cNvGrpSpPr/>
        <p:nvPr/>
      </p:nvGrpSpPr>
      <p:grpSpPr>
        <a:xfrm>
          <a:off x="0" y="0"/>
          <a:ext cx="0" cy="0"/>
          <a:chOff x="0" y="0"/>
          <a:chExt cx="0" cy="0"/>
        </a:xfrm>
      </p:grpSpPr>
      <p:sp>
        <p:nvSpPr>
          <p:cNvPr id="7" name="Picture Placeholder 2"/>
          <p:cNvSpPr>
            <a:spLocks noGrp="1" noChangeAspect="1"/>
          </p:cNvSpPr>
          <p:nvPr>
            <p:ph type="pic" idx="10"/>
          </p:nvPr>
        </p:nvSpPr>
        <p:spPr>
          <a:xfrm>
            <a:off x="0" y="0"/>
            <a:ext cx="9144000" cy="68580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Picture Placeholder 2"/>
          <p:cNvSpPr>
            <a:spLocks noGrp="1"/>
          </p:cNvSpPr>
          <p:nvPr>
            <p:ph type="pic" idx="11"/>
          </p:nvPr>
        </p:nvSpPr>
        <p:spPr>
          <a:xfrm>
            <a:off x="0" y="4208400"/>
            <a:ext cx="9144000" cy="1486800"/>
          </a:xfrm>
          <a:prstGeom prst="rect">
            <a:avLst/>
          </a:prstGeom>
          <a:solidFill>
            <a:schemeClr val="tx2">
              <a:alpha val="6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Subtitle 2"/>
          <p:cNvSpPr>
            <a:spLocks noGrp="1"/>
          </p:cNvSpPr>
          <p:nvPr>
            <p:ph type="subTitle" idx="1" hasCustomPrompt="1"/>
          </p:nvPr>
        </p:nvSpPr>
        <p:spPr>
          <a:xfrm>
            <a:off x="756000" y="4608000"/>
            <a:ext cx="7812000" cy="720000"/>
          </a:xfrm>
        </p:spPr>
        <p:txBody>
          <a:bodyPr anchor="ctr"/>
          <a:lstStyle>
            <a:lvl1pPr marL="0" indent="0" algn="ctr">
              <a:buNone/>
              <a:defRPr lang="en-US" sz="3600" b="1"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3600" b="1" dirty="0">
                <a:solidFill>
                  <a:schemeClr val="bg1"/>
                </a:solidFill>
                <a:latin typeface="+mn-lt"/>
              </a:rPr>
              <a:t>Section Break Title Slide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Line Title">
    <p:spTree>
      <p:nvGrpSpPr>
        <p:cNvPr id="1" name=""/>
        <p:cNvGrpSpPr/>
        <p:nvPr/>
      </p:nvGrpSpPr>
      <p:grpSpPr>
        <a:xfrm>
          <a:off x="0" y="0"/>
          <a:ext cx="0" cy="0"/>
          <a:chOff x="0" y="0"/>
          <a:chExt cx="0" cy="0"/>
        </a:xfrm>
      </p:grpSpPr>
      <p:sp>
        <p:nvSpPr>
          <p:cNvPr id="6" name="Title 1"/>
          <p:cNvSpPr>
            <a:spLocks noGrp="1"/>
          </p:cNvSpPr>
          <p:nvPr>
            <p:ph type="title"/>
          </p:nvPr>
        </p:nvSpPr>
        <p:spPr>
          <a:xfrm>
            <a:off x="628650" y="517527"/>
            <a:ext cx="7886700" cy="666151"/>
          </a:xfrm>
          <a:prstGeom prst="rect">
            <a:avLst/>
          </a:prstGeom>
        </p:spPr>
        <p:txBody>
          <a:bodyPr/>
          <a:lstStyle/>
          <a:p>
            <a:r>
              <a:rPr lang="en-US" dirty="0"/>
              <a:t>Click to edit Master title style</a:t>
            </a:r>
          </a:p>
        </p:txBody>
      </p:sp>
      <p:sp>
        <p:nvSpPr>
          <p:cNvPr id="11" name="Rectangle 10"/>
          <p:cNvSpPr/>
          <p:nvPr userDrawn="1"/>
        </p:nvSpPr>
        <p:spPr>
          <a:xfrm>
            <a:off x="755650" y="1229786"/>
            <a:ext cx="1832517" cy="45719"/>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Content Placeholder 2"/>
          <p:cNvSpPr>
            <a:spLocks noGrp="1"/>
          </p:cNvSpPr>
          <p:nvPr>
            <p:ph idx="1"/>
          </p:nvPr>
        </p:nvSpPr>
        <p:spPr>
          <a:xfrm>
            <a:off x="628650" y="1654332"/>
            <a:ext cx="7886700" cy="435133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a:latin typeface="+mj-l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7.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C93889-CDB7-544C-A83B-0F69D38285F7}"/>
              </a:ext>
            </a:extLst>
          </p:cNvPr>
          <p:cNvPicPr>
            <a:picLocks noChangeAspect="1"/>
          </p:cNvPicPr>
          <p:nvPr userDrawn="1"/>
        </p:nvPicPr>
        <p:blipFill>
          <a:blip r:embed="rId9"/>
          <a:stretch>
            <a:fillRect/>
          </a:stretch>
        </p:blipFill>
        <p:spPr>
          <a:xfrm>
            <a:off x="5860135" y="5486398"/>
            <a:ext cx="2861376" cy="845648"/>
          </a:xfrm>
          <a:prstGeom prst="rect">
            <a:avLst/>
          </a:prstGeom>
        </p:spPr>
      </p:pic>
    </p:spTree>
    <p:extLst>
      <p:ext uri="{BB962C8B-B14F-4D97-AF65-F5344CB8AC3E}">
        <p14:creationId xmlns:p14="http://schemas.microsoft.com/office/powerpoint/2010/main" val="565364740"/>
      </p:ext>
    </p:extLst>
  </p:cSld>
  <p:clrMap bg1="lt1" tx1="dk1" bg2="lt2" tx2="dk2" accent1="accent1" accent2="accent2" accent3="accent3" accent4="accent4" accent5="accent5" accent6="accent6" hlink="hlink" folHlink="folHlink"/>
  <p:sldLayoutIdLst>
    <p:sldLayoutId id="2147483822" r:id="rId1"/>
    <p:sldLayoutId id="2147483670" r:id="rId2"/>
    <p:sldLayoutId id="2147483755" r:id="rId3"/>
    <p:sldLayoutId id="2147483754" r:id="rId4"/>
    <p:sldLayoutId id="2147483823" r:id="rId5"/>
    <p:sldLayoutId id="2147483824" r:id="rId6"/>
    <p:sldLayoutId id="2147483825" r:id="rId7"/>
  </p:sldLayoutIdLst>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410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3774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628650" y="517525"/>
            <a:ext cx="7886700" cy="866775"/>
          </a:xfrm>
          <a:prstGeom prst="rect">
            <a:avLst/>
          </a:prstGeom>
        </p:spPr>
        <p:txBody>
          <a:bodyPr vert="horz" lIns="91440" tIns="45720" rIns="91440" bIns="45720" rtlCol="0" anchor="t">
            <a:normAutofit/>
          </a:bodyPr>
          <a:lstStyle/>
          <a:p>
            <a:r>
              <a:rPr lang="en-US" dirty="0"/>
              <a:t>Click to edit Master title style</a:t>
            </a:r>
          </a:p>
        </p:txBody>
      </p:sp>
      <p:sp>
        <p:nvSpPr>
          <p:cNvPr id="9" name="Rectangle 8"/>
          <p:cNvSpPr/>
          <p:nvPr userDrawn="1"/>
        </p:nvSpPr>
        <p:spPr>
          <a:xfrm>
            <a:off x="0" y="-24217"/>
            <a:ext cx="9144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311483" y="6741267"/>
            <a:ext cx="1832517" cy="1305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6741266"/>
            <a:ext cx="7255726" cy="130507"/>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4" name="Picture 13">
            <a:extLst>
              <a:ext uri="{FF2B5EF4-FFF2-40B4-BE49-F238E27FC236}">
                <a16:creationId xmlns:a16="http://schemas.microsoft.com/office/drawing/2014/main" id="{BE748FDE-1B21-3C42-BC40-A0CE0F55146A}"/>
              </a:ext>
            </a:extLst>
          </p:cNvPr>
          <p:cNvPicPr>
            <a:picLocks noChangeAspect="1"/>
          </p:cNvPicPr>
          <p:nvPr userDrawn="1"/>
        </p:nvPicPr>
        <p:blipFill>
          <a:blip r:embed="rId12"/>
          <a:stretch>
            <a:fillRect/>
          </a:stretch>
        </p:blipFill>
        <p:spPr>
          <a:xfrm>
            <a:off x="6768046" y="5814000"/>
            <a:ext cx="2147580" cy="634693"/>
          </a:xfrm>
          <a:prstGeom prst="rect">
            <a:avLst/>
          </a:prstGeom>
        </p:spPr>
      </p:pic>
    </p:spTree>
    <p:extLst>
      <p:ext uri="{BB962C8B-B14F-4D97-AF65-F5344CB8AC3E}">
        <p14:creationId xmlns:p14="http://schemas.microsoft.com/office/powerpoint/2010/main" val="180358966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25" userDrawn="1">
          <p15:clr>
            <a:srgbClr val="F26B43"/>
          </p15:clr>
        </p15:guide>
        <p15:guide id="2" pos="517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3774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628650" y="517525"/>
            <a:ext cx="7886700" cy="866775"/>
          </a:xfrm>
          <a:prstGeom prst="rect">
            <a:avLst/>
          </a:prstGeom>
        </p:spPr>
        <p:txBody>
          <a:bodyPr vert="horz" lIns="91440" tIns="45720" rIns="91440" bIns="45720" rtlCol="0" anchor="t">
            <a:normAutofit/>
          </a:bodyPr>
          <a:lstStyle/>
          <a:p>
            <a:r>
              <a:rPr lang="en-US" dirty="0"/>
              <a:t>Click to edit Master title style</a:t>
            </a:r>
          </a:p>
        </p:txBody>
      </p:sp>
      <p:sp>
        <p:nvSpPr>
          <p:cNvPr id="9" name="Rectangle 8"/>
          <p:cNvSpPr/>
          <p:nvPr userDrawn="1"/>
        </p:nvSpPr>
        <p:spPr>
          <a:xfrm>
            <a:off x="0" y="-24217"/>
            <a:ext cx="9144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311483" y="6741267"/>
            <a:ext cx="1832517" cy="130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6741266"/>
            <a:ext cx="7255726" cy="130507"/>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5" name="Picture 14">
            <a:extLst>
              <a:ext uri="{FF2B5EF4-FFF2-40B4-BE49-F238E27FC236}">
                <a16:creationId xmlns:a16="http://schemas.microsoft.com/office/drawing/2014/main" id="{F59F2009-8A0D-7341-81A8-612975866ABF}"/>
              </a:ext>
            </a:extLst>
          </p:cNvPr>
          <p:cNvPicPr>
            <a:picLocks noChangeAspect="1"/>
          </p:cNvPicPr>
          <p:nvPr userDrawn="1"/>
        </p:nvPicPr>
        <p:blipFill>
          <a:blip r:embed="rId12"/>
          <a:stretch>
            <a:fillRect/>
          </a:stretch>
        </p:blipFill>
        <p:spPr>
          <a:xfrm>
            <a:off x="6768046" y="5814000"/>
            <a:ext cx="2147580" cy="634693"/>
          </a:xfrm>
          <a:prstGeom prst="rect">
            <a:avLst/>
          </a:prstGeom>
        </p:spPr>
      </p:pic>
    </p:spTree>
    <p:extLst>
      <p:ext uri="{BB962C8B-B14F-4D97-AF65-F5344CB8AC3E}">
        <p14:creationId xmlns:p14="http://schemas.microsoft.com/office/powerpoint/2010/main" val="5394715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Lst>
  <p:txStyles>
    <p:title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p15:clr>
            <a:srgbClr val="F26B43"/>
          </p15:clr>
        </p15:guide>
        <p15:guide id="2" pos="4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3774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628650" y="517525"/>
            <a:ext cx="7886700" cy="866775"/>
          </a:xfrm>
          <a:prstGeom prst="rect">
            <a:avLst/>
          </a:prstGeom>
        </p:spPr>
        <p:txBody>
          <a:bodyPr vert="horz" lIns="91440" tIns="45720" rIns="91440" bIns="45720" rtlCol="0" anchor="t">
            <a:normAutofit/>
          </a:bodyPr>
          <a:lstStyle/>
          <a:p>
            <a:r>
              <a:rPr lang="en-US" dirty="0"/>
              <a:t>Click to edit Master title style</a:t>
            </a:r>
          </a:p>
        </p:txBody>
      </p:sp>
      <p:sp>
        <p:nvSpPr>
          <p:cNvPr id="9" name="Rectangle 8"/>
          <p:cNvSpPr/>
          <p:nvPr userDrawn="1"/>
        </p:nvSpPr>
        <p:spPr>
          <a:xfrm>
            <a:off x="0" y="-24217"/>
            <a:ext cx="9144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311483" y="6741267"/>
            <a:ext cx="1832517" cy="1305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6741266"/>
            <a:ext cx="7255726" cy="130507"/>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4" name="Picture 13">
            <a:extLst>
              <a:ext uri="{FF2B5EF4-FFF2-40B4-BE49-F238E27FC236}">
                <a16:creationId xmlns:a16="http://schemas.microsoft.com/office/drawing/2014/main" id="{3486E097-28A9-AB48-BDFE-F4D6CD592082}"/>
              </a:ext>
            </a:extLst>
          </p:cNvPr>
          <p:cNvPicPr>
            <a:picLocks noChangeAspect="1"/>
          </p:cNvPicPr>
          <p:nvPr userDrawn="1"/>
        </p:nvPicPr>
        <p:blipFill>
          <a:blip r:embed="rId12"/>
          <a:stretch>
            <a:fillRect/>
          </a:stretch>
        </p:blipFill>
        <p:spPr>
          <a:xfrm>
            <a:off x="6768046" y="5814000"/>
            <a:ext cx="2147580" cy="634693"/>
          </a:xfrm>
          <a:prstGeom prst="rect">
            <a:avLst/>
          </a:prstGeom>
        </p:spPr>
      </p:pic>
    </p:spTree>
    <p:extLst>
      <p:ext uri="{BB962C8B-B14F-4D97-AF65-F5344CB8AC3E}">
        <p14:creationId xmlns:p14="http://schemas.microsoft.com/office/powerpoint/2010/main" val="191163449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xStyles>
    <p:titleStyle>
      <a:lvl1pPr algn="l" defTabSz="91440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p15:clr>
            <a:srgbClr val="F26B43"/>
          </p15:clr>
        </p15:guide>
        <p15:guide id="2" pos="4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3774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628650" y="517525"/>
            <a:ext cx="7886700" cy="866775"/>
          </a:xfrm>
          <a:prstGeom prst="rect">
            <a:avLst/>
          </a:prstGeom>
        </p:spPr>
        <p:txBody>
          <a:bodyPr vert="horz" lIns="91440" tIns="45720" rIns="91440" bIns="45720" rtlCol="0" anchor="t">
            <a:normAutofit/>
          </a:bodyPr>
          <a:lstStyle/>
          <a:p>
            <a:r>
              <a:rPr lang="en-US" dirty="0"/>
              <a:t>Click to edit Master title style</a:t>
            </a:r>
          </a:p>
        </p:txBody>
      </p:sp>
      <p:sp>
        <p:nvSpPr>
          <p:cNvPr id="9" name="Rectangle 8"/>
          <p:cNvSpPr/>
          <p:nvPr userDrawn="1"/>
        </p:nvSpPr>
        <p:spPr>
          <a:xfrm>
            <a:off x="0" y="-24217"/>
            <a:ext cx="9144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311483" y="6741267"/>
            <a:ext cx="1832517" cy="1305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6741266"/>
            <a:ext cx="7255726" cy="130507"/>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4" name="Picture 13">
            <a:extLst>
              <a:ext uri="{FF2B5EF4-FFF2-40B4-BE49-F238E27FC236}">
                <a16:creationId xmlns:a16="http://schemas.microsoft.com/office/drawing/2014/main" id="{3162AADF-3125-EF43-BDB1-3A6554F520D6}"/>
              </a:ext>
            </a:extLst>
          </p:cNvPr>
          <p:cNvPicPr>
            <a:picLocks noChangeAspect="1"/>
          </p:cNvPicPr>
          <p:nvPr userDrawn="1"/>
        </p:nvPicPr>
        <p:blipFill>
          <a:blip r:embed="rId12"/>
          <a:stretch>
            <a:fillRect/>
          </a:stretch>
        </p:blipFill>
        <p:spPr>
          <a:xfrm>
            <a:off x="6768046" y="5814000"/>
            <a:ext cx="2147580" cy="634693"/>
          </a:xfrm>
          <a:prstGeom prst="rect">
            <a:avLst/>
          </a:prstGeom>
        </p:spPr>
      </p:pic>
    </p:spTree>
    <p:extLst>
      <p:ext uri="{BB962C8B-B14F-4D97-AF65-F5344CB8AC3E}">
        <p14:creationId xmlns:p14="http://schemas.microsoft.com/office/powerpoint/2010/main" val="57814545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Lst>
  <p:txStyles>
    <p:titleStyle>
      <a:lvl1pPr algn="l" defTabSz="914400" rtl="0" eaLnBrk="1" latinLnBrk="0" hangingPunct="1">
        <a:lnSpc>
          <a:spcPct val="90000"/>
        </a:lnSpc>
        <a:spcBef>
          <a:spcPct val="0"/>
        </a:spcBef>
        <a:buNone/>
        <a:defRPr sz="36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p15:clr>
            <a:srgbClr val="F26B43"/>
          </p15:clr>
        </p15:guide>
        <p15:guide id="2" pos="4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3774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628650" y="517525"/>
            <a:ext cx="7886700" cy="866775"/>
          </a:xfrm>
          <a:prstGeom prst="rect">
            <a:avLst/>
          </a:prstGeom>
        </p:spPr>
        <p:txBody>
          <a:bodyPr vert="horz" lIns="91440" tIns="45720" rIns="91440" bIns="45720" rtlCol="0" anchor="t">
            <a:normAutofit/>
          </a:bodyPr>
          <a:lstStyle/>
          <a:p>
            <a:r>
              <a:rPr lang="en-US" dirty="0"/>
              <a:t>Click to edit Master title style</a:t>
            </a:r>
          </a:p>
        </p:txBody>
      </p:sp>
      <p:sp>
        <p:nvSpPr>
          <p:cNvPr id="9" name="Rectangle 8"/>
          <p:cNvSpPr/>
          <p:nvPr userDrawn="1"/>
        </p:nvSpPr>
        <p:spPr>
          <a:xfrm>
            <a:off x="0" y="-24217"/>
            <a:ext cx="9144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311483" y="6741267"/>
            <a:ext cx="1832517" cy="1305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6741266"/>
            <a:ext cx="7255726" cy="130507"/>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4" name="Picture 13">
            <a:extLst>
              <a:ext uri="{FF2B5EF4-FFF2-40B4-BE49-F238E27FC236}">
                <a16:creationId xmlns:a16="http://schemas.microsoft.com/office/drawing/2014/main" id="{C4F634E7-1D54-704D-9FCB-2388EEA95ADE}"/>
              </a:ext>
            </a:extLst>
          </p:cNvPr>
          <p:cNvPicPr>
            <a:picLocks noChangeAspect="1"/>
          </p:cNvPicPr>
          <p:nvPr userDrawn="1"/>
        </p:nvPicPr>
        <p:blipFill>
          <a:blip r:embed="rId12"/>
          <a:stretch>
            <a:fillRect/>
          </a:stretch>
        </p:blipFill>
        <p:spPr>
          <a:xfrm>
            <a:off x="6768046" y="5814000"/>
            <a:ext cx="2147580" cy="634693"/>
          </a:xfrm>
          <a:prstGeom prst="rect">
            <a:avLst/>
          </a:prstGeom>
        </p:spPr>
      </p:pic>
    </p:spTree>
    <p:extLst>
      <p:ext uri="{BB962C8B-B14F-4D97-AF65-F5344CB8AC3E}">
        <p14:creationId xmlns:p14="http://schemas.microsoft.com/office/powerpoint/2010/main" val="80686211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Lst>
  <p:txStyles>
    <p:titleStyle>
      <a:lvl1pPr algn="l" defTabSz="914400" rtl="0" eaLnBrk="1" latinLnBrk="0" hangingPunct="1">
        <a:lnSpc>
          <a:spcPct val="90000"/>
        </a:lnSpc>
        <a:spcBef>
          <a:spcPct val="0"/>
        </a:spcBef>
        <a:buNone/>
        <a:defRPr sz="3600" b="1"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p15:clr>
            <a:srgbClr val="F26B43"/>
          </p15:clr>
        </p15:guide>
        <p15:guide id="2" pos="4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3774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628650" y="517525"/>
            <a:ext cx="7886700" cy="866775"/>
          </a:xfrm>
          <a:prstGeom prst="rect">
            <a:avLst/>
          </a:prstGeom>
        </p:spPr>
        <p:txBody>
          <a:bodyPr vert="horz" lIns="91440" tIns="45720" rIns="91440" bIns="45720" rtlCol="0" anchor="t">
            <a:normAutofit/>
          </a:bodyPr>
          <a:lstStyle/>
          <a:p>
            <a:r>
              <a:rPr lang="en-US" dirty="0"/>
              <a:t>Click to edit Master title style</a:t>
            </a:r>
          </a:p>
        </p:txBody>
      </p:sp>
      <p:sp>
        <p:nvSpPr>
          <p:cNvPr id="9" name="Rectangle 8"/>
          <p:cNvSpPr/>
          <p:nvPr userDrawn="1"/>
        </p:nvSpPr>
        <p:spPr>
          <a:xfrm>
            <a:off x="0" y="-24217"/>
            <a:ext cx="9144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311483" y="6741267"/>
            <a:ext cx="1832517" cy="1305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6741266"/>
            <a:ext cx="7255726" cy="130507"/>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4" name="Picture 13">
            <a:extLst>
              <a:ext uri="{FF2B5EF4-FFF2-40B4-BE49-F238E27FC236}">
                <a16:creationId xmlns:a16="http://schemas.microsoft.com/office/drawing/2014/main" id="{1E321808-3AD1-7645-AC8A-9E87DA60B30C}"/>
              </a:ext>
            </a:extLst>
          </p:cNvPr>
          <p:cNvPicPr>
            <a:picLocks noChangeAspect="1"/>
          </p:cNvPicPr>
          <p:nvPr userDrawn="1"/>
        </p:nvPicPr>
        <p:blipFill>
          <a:blip r:embed="rId12"/>
          <a:stretch>
            <a:fillRect/>
          </a:stretch>
        </p:blipFill>
        <p:spPr>
          <a:xfrm>
            <a:off x="6768046" y="5814000"/>
            <a:ext cx="2147580" cy="634693"/>
          </a:xfrm>
          <a:prstGeom prst="rect">
            <a:avLst/>
          </a:prstGeom>
        </p:spPr>
      </p:pic>
    </p:spTree>
    <p:extLst>
      <p:ext uri="{BB962C8B-B14F-4D97-AF65-F5344CB8AC3E}">
        <p14:creationId xmlns:p14="http://schemas.microsoft.com/office/powerpoint/2010/main" val="44386900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Lst>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p15:clr>
            <a:srgbClr val="F26B43"/>
          </p15:clr>
        </p15:guide>
        <p15:guide id="2" pos="4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37742"/>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628650" y="517525"/>
            <a:ext cx="7886700" cy="866775"/>
          </a:xfrm>
          <a:prstGeom prst="rect">
            <a:avLst/>
          </a:prstGeom>
        </p:spPr>
        <p:txBody>
          <a:bodyPr vert="horz" lIns="91440" tIns="45720" rIns="91440" bIns="45720" rtlCol="0" anchor="t">
            <a:normAutofit/>
          </a:bodyPr>
          <a:lstStyle/>
          <a:p>
            <a:r>
              <a:rPr lang="en-US" dirty="0"/>
              <a:t>Click to edit Master title style</a:t>
            </a:r>
          </a:p>
        </p:txBody>
      </p:sp>
      <p:sp>
        <p:nvSpPr>
          <p:cNvPr id="9" name="Rectangle 8"/>
          <p:cNvSpPr/>
          <p:nvPr userDrawn="1"/>
        </p:nvSpPr>
        <p:spPr>
          <a:xfrm>
            <a:off x="0" y="-24217"/>
            <a:ext cx="9144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311483" y="6741267"/>
            <a:ext cx="1832517" cy="130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6741266"/>
            <a:ext cx="7255726" cy="130507"/>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4" name="Picture 13">
            <a:extLst>
              <a:ext uri="{FF2B5EF4-FFF2-40B4-BE49-F238E27FC236}">
                <a16:creationId xmlns:a16="http://schemas.microsoft.com/office/drawing/2014/main" id="{53760B89-5D5A-A943-899D-5CA26102EAEA}"/>
              </a:ext>
            </a:extLst>
          </p:cNvPr>
          <p:cNvPicPr>
            <a:picLocks noChangeAspect="1"/>
          </p:cNvPicPr>
          <p:nvPr userDrawn="1"/>
        </p:nvPicPr>
        <p:blipFill>
          <a:blip r:embed="rId12"/>
          <a:stretch>
            <a:fillRect/>
          </a:stretch>
        </p:blipFill>
        <p:spPr>
          <a:xfrm>
            <a:off x="6768046" y="5814000"/>
            <a:ext cx="2147580" cy="634693"/>
          </a:xfrm>
          <a:prstGeom prst="rect">
            <a:avLst/>
          </a:prstGeom>
        </p:spPr>
      </p:pic>
    </p:spTree>
    <p:extLst>
      <p:ext uri="{BB962C8B-B14F-4D97-AF65-F5344CB8AC3E}">
        <p14:creationId xmlns:p14="http://schemas.microsoft.com/office/powerpoint/2010/main" val="132559964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p15:clr>
            <a:srgbClr val="F26B43"/>
          </p15:clr>
        </p15:guide>
        <p15:guide id="2" pos="4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0.xml"/><Relationship Id="rId5" Type="http://schemas.openxmlformats.org/officeDocument/2006/relationships/image" Target="../media/image6.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idx="10"/>
          </p:nvPr>
        </p:nvPicPr>
        <p:blipFill>
          <a:blip r:embed="rId3">
            <a:extLst>
              <a:ext uri="{28A0092B-C50C-407E-A947-70E740481C1C}">
                <a14:useLocalDpi xmlns:a14="http://schemas.microsoft.com/office/drawing/2010/main" val="0"/>
              </a:ext>
            </a:extLst>
          </a:blip>
          <a:srcRect t="18776" b="18776"/>
          <a:stretch>
            <a:fillRect/>
          </a:stretch>
        </p:blipFill>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sz="3600" b="1" dirty="0" smtClean="0"/>
              <a:t>SMALL HOMES – AN OPTION FOR LIVING WELL</a:t>
            </a:r>
            <a:endParaRPr lang="en-US" sz="3600" b="1" dirty="0"/>
          </a:p>
        </p:txBody>
      </p:sp>
      <p:sp>
        <p:nvSpPr>
          <p:cNvPr id="16" name="Content Placeholder 15"/>
          <p:cNvSpPr>
            <a:spLocks noGrp="1"/>
          </p:cNvSpPr>
          <p:nvPr>
            <p:ph idx="12"/>
          </p:nvPr>
        </p:nvSpPr>
        <p:spPr/>
        <p:txBody>
          <a:bodyPr/>
          <a:lstStyle/>
          <a:p>
            <a:r>
              <a:rPr lang="en-US" dirty="0" smtClean="0"/>
              <a:t>Learning </a:t>
            </a:r>
            <a:r>
              <a:rPr lang="en-US" dirty="0"/>
              <a:t>from Good Samaritan Cottage Model</a:t>
            </a:r>
          </a:p>
        </p:txBody>
      </p:sp>
      <p:sp>
        <p:nvSpPr>
          <p:cNvPr id="17" name="Content Placeholder 16"/>
          <p:cNvSpPr>
            <a:spLocks noGrp="1"/>
          </p:cNvSpPr>
          <p:nvPr>
            <p:ph idx="13"/>
          </p:nvPr>
        </p:nvSpPr>
        <p:spPr/>
        <p:txBody>
          <a:bodyPr/>
          <a:lstStyle/>
          <a:p>
            <a:endParaRPr lang="en-US"/>
          </a:p>
        </p:txBody>
      </p:sp>
    </p:spTree>
    <p:extLst>
      <p:ext uri="{BB962C8B-B14F-4D97-AF65-F5344CB8AC3E}">
        <p14:creationId xmlns:p14="http://schemas.microsoft.com/office/powerpoint/2010/main" val="3816584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Beginnings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Established first cottage in 1995</a:t>
            </a:r>
          </a:p>
          <a:p>
            <a:pPr marL="457200" indent="-457200">
              <a:buFont typeface="Arial" panose="020B0604020202020204" pitchFamily="34" charset="0"/>
              <a:buChar char="•"/>
            </a:pPr>
            <a:r>
              <a:rPr lang="en-US" dirty="0"/>
              <a:t>Originally developed based on theory behind a Swedish model (Beck </a:t>
            </a:r>
            <a:r>
              <a:rPr lang="en-US" dirty="0" err="1"/>
              <a:t>Friis</a:t>
            </a:r>
            <a:r>
              <a:rPr lang="en-US" dirty="0"/>
              <a:t>, At Home in </a:t>
            </a:r>
            <a:r>
              <a:rPr lang="en-US" dirty="0" err="1"/>
              <a:t>Balzar</a:t>
            </a:r>
            <a:r>
              <a:rPr lang="en-US" dirty="0"/>
              <a:t> Garden, 1988)</a:t>
            </a:r>
          </a:p>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4779"/>
          <a:stretch/>
        </p:blipFill>
        <p:spPr>
          <a:xfrm>
            <a:off x="1679998" y="3540369"/>
            <a:ext cx="5772479" cy="2754923"/>
          </a:xfrm>
          <a:prstGeom prst="ellipse">
            <a:avLst/>
          </a:prstGeom>
          <a:ln>
            <a:noFill/>
          </a:ln>
          <a:effectLst>
            <a:softEdge rad="112500"/>
          </a:effectLst>
        </p:spPr>
      </p:pic>
    </p:spTree>
    <p:extLst>
      <p:ext uri="{BB962C8B-B14F-4D97-AF65-F5344CB8AC3E}">
        <p14:creationId xmlns:p14="http://schemas.microsoft.com/office/powerpoint/2010/main" val="187404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Dementia Cottage</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8381" y="2177097"/>
            <a:ext cx="2354301" cy="3538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Placeholder 12"/>
          <p:cNvSpPr>
            <a:spLocks noGrp="1"/>
          </p:cNvSpPr>
          <p:nvPr>
            <p:ph type="body" idx="10"/>
          </p:nvPr>
        </p:nvSpPr>
        <p:spPr/>
        <p:txBody>
          <a:bodyPr/>
          <a:lstStyle/>
          <a:p>
            <a:r>
              <a:rPr lang="en-US" dirty="0"/>
              <a:t>10 – 12 Residents</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896" y="2619400"/>
            <a:ext cx="3538416" cy="2653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77098"/>
            <a:ext cx="2653812" cy="3538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64605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for Change: </a:t>
            </a:r>
            <a:r>
              <a:rPr lang="en-US" dirty="0">
                <a:solidFill>
                  <a:srgbClr val="00B050"/>
                </a:solidFill>
              </a:rPr>
              <a:t>THE IMPLICATIONS</a:t>
            </a:r>
          </a:p>
        </p:txBody>
      </p:sp>
      <p:sp>
        <p:nvSpPr>
          <p:cNvPr id="4" name="Content Placeholder 3"/>
          <p:cNvSpPr>
            <a:spLocks noGrp="1"/>
          </p:cNvSpPr>
          <p:nvPr>
            <p:ph idx="1"/>
          </p:nvPr>
        </p:nvSpPr>
        <p:spPr/>
        <p:txBody>
          <a:bodyPr/>
          <a:lstStyle/>
          <a:p>
            <a:endParaRPr lang="en-US"/>
          </a:p>
        </p:txBody>
      </p:sp>
      <p:graphicFrame>
        <p:nvGraphicFramePr>
          <p:cNvPr id="7" name="Diagram 6"/>
          <p:cNvGraphicFramePr/>
          <p:nvPr>
            <p:extLst/>
          </p:nvPr>
        </p:nvGraphicFramePr>
        <p:xfrm>
          <a:off x="419832" y="1031631"/>
          <a:ext cx="8304335" cy="519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B77B20E-EBC8-55DD-FC97-05B2EC0A0B92}"/>
              </a:ext>
            </a:extLst>
          </p:cNvPr>
          <p:cNvSpPr txBox="1"/>
          <p:nvPr/>
        </p:nvSpPr>
        <p:spPr>
          <a:xfrm>
            <a:off x="4343400" y="4237406"/>
            <a:ext cx="4533900" cy="1323439"/>
          </a:xfrm>
          <a:prstGeom prst="rect">
            <a:avLst/>
          </a:prstGeom>
          <a:noFill/>
        </p:spPr>
        <p:txBody>
          <a:bodyPr wrap="square" rtlCol="0">
            <a:spAutoFit/>
          </a:bodyPr>
          <a:lstStyle/>
          <a:p>
            <a:pPr marL="285750" indent="-285750">
              <a:buFont typeface="Wingdings" panose="05000000000000000000" pitchFamily="2" charset="2"/>
              <a:buChar char="§"/>
            </a:pPr>
            <a:r>
              <a:rPr lang="en-CA" sz="2000" b="1" dirty="0">
                <a:solidFill>
                  <a:srgbClr val="00B050"/>
                </a:solidFill>
              </a:rPr>
              <a:t>Capital Funding Model</a:t>
            </a:r>
          </a:p>
          <a:p>
            <a:pPr marL="285750" indent="-285750">
              <a:buFont typeface="Wingdings" panose="05000000000000000000" pitchFamily="2" charset="2"/>
              <a:buChar char="§"/>
            </a:pPr>
            <a:r>
              <a:rPr lang="en-CA" sz="2000" b="1" dirty="0">
                <a:solidFill>
                  <a:srgbClr val="00B050"/>
                </a:solidFill>
              </a:rPr>
              <a:t>Operational Funding Model</a:t>
            </a:r>
          </a:p>
          <a:p>
            <a:pPr marL="285750" indent="-285750">
              <a:buFont typeface="Wingdings" panose="05000000000000000000" pitchFamily="2" charset="2"/>
              <a:buChar char="§"/>
            </a:pPr>
            <a:r>
              <a:rPr lang="en-CA" sz="2000" b="1" dirty="0">
                <a:solidFill>
                  <a:srgbClr val="00B050"/>
                </a:solidFill>
              </a:rPr>
              <a:t>Education Preparation</a:t>
            </a:r>
          </a:p>
          <a:p>
            <a:pPr marL="285750" indent="-285750">
              <a:buFont typeface="Wingdings" panose="05000000000000000000" pitchFamily="2" charset="2"/>
              <a:buChar char="§"/>
            </a:pPr>
            <a:r>
              <a:rPr lang="en-CA" sz="2000" b="1" dirty="0">
                <a:solidFill>
                  <a:srgbClr val="00B050"/>
                </a:solidFill>
              </a:rPr>
              <a:t>System Design Considerations</a:t>
            </a:r>
          </a:p>
        </p:txBody>
      </p:sp>
    </p:spTree>
    <p:extLst>
      <p:ext uri="{BB962C8B-B14F-4D97-AF65-F5344CB8AC3E}">
        <p14:creationId xmlns:p14="http://schemas.microsoft.com/office/powerpoint/2010/main" val="323280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A1A7-DC08-9302-F814-9FB392592016}"/>
              </a:ext>
            </a:extLst>
          </p:cNvPr>
          <p:cNvSpPr>
            <a:spLocks noGrp="1"/>
          </p:cNvSpPr>
          <p:nvPr>
            <p:ph type="title"/>
          </p:nvPr>
        </p:nvSpPr>
        <p:spPr/>
        <p:txBody>
          <a:bodyPr/>
          <a:lstStyle/>
          <a:p>
            <a:r>
              <a:rPr lang="en-CA" dirty="0" smtClean="0"/>
              <a:t>The VALUE</a:t>
            </a:r>
            <a:endParaRPr lang="en-CA" dirty="0"/>
          </a:p>
        </p:txBody>
      </p:sp>
      <p:sp>
        <p:nvSpPr>
          <p:cNvPr id="3" name="Content Placeholder 2">
            <a:extLst>
              <a:ext uri="{FF2B5EF4-FFF2-40B4-BE49-F238E27FC236}">
                <a16:creationId xmlns:a16="http://schemas.microsoft.com/office/drawing/2014/main" id="{0290EB03-1DC5-9E72-2B43-444A572CAC28}"/>
              </a:ext>
            </a:extLst>
          </p:cNvPr>
          <p:cNvSpPr>
            <a:spLocks noGrp="1"/>
          </p:cNvSpPr>
          <p:nvPr>
            <p:ph idx="1"/>
          </p:nvPr>
        </p:nvSpPr>
        <p:spPr/>
        <p:txBody>
          <a:bodyPr>
            <a:normAutofit/>
          </a:bodyPr>
          <a:lstStyle/>
          <a:p>
            <a:r>
              <a:rPr lang="en-CA" b="1" dirty="0" smtClean="0"/>
              <a:t>Small Homes - Living Well</a:t>
            </a:r>
          </a:p>
          <a:p>
            <a:pPr marL="457200" indent="-457200">
              <a:buFont typeface="Arial" panose="020B0604020202020204" pitchFamily="34" charset="0"/>
              <a:buChar char="•"/>
            </a:pPr>
            <a:r>
              <a:rPr lang="en-CA" dirty="0" smtClean="0"/>
              <a:t>Real Homes</a:t>
            </a:r>
          </a:p>
          <a:p>
            <a:pPr marL="457200" indent="-457200">
              <a:buFont typeface="Arial" panose="020B0604020202020204" pitchFamily="34" charset="0"/>
              <a:buChar char="•"/>
            </a:pPr>
            <a:r>
              <a:rPr lang="en-CA" dirty="0" smtClean="0"/>
              <a:t>Meaningful Living</a:t>
            </a:r>
          </a:p>
          <a:p>
            <a:pPr marL="457200" indent="-457200">
              <a:buFont typeface="Arial" panose="020B0604020202020204" pitchFamily="34" charset="0"/>
              <a:buChar char="•"/>
            </a:pPr>
            <a:r>
              <a:rPr lang="en-CA" dirty="0" smtClean="0"/>
              <a:t>Empowered Caregivers</a:t>
            </a:r>
          </a:p>
          <a:p>
            <a:endParaRPr lang="en-CA" dirty="0" smtClean="0"/>
          </a:p>
        </p:txBody>
      </p:sp>
    </p:spTree>
    <p:extLst>
      <p:ext uri="{BB962C8B-B14F-4D97-AF65-F5344CB8AC3E}">
        <p14:creationId xmlns:p14="http://schemas.microsoft.com/office/powerpoint/2010/main" val="217091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A1A7-DC08-9302-F814-9FB392592016}"/>
              </a:ext>
            </a:extLst>
          </p:cNvPr>
          <p:cNvSpPr>
            <a:spLocks noGrp="1"/>
          </p:cNvSpPr>
          <p:nvPr>
            <p:ph type="title"/>
          </p:nvPr>
        </p:nvSpPr>
        <p:spPr/>
        <p:txBody>
          <a:bodyPr/>
          <a:lstStyle/>
          <a:p>
            <a:r>
              <a:rPr lang="en-CA" dirty="0" smtClean="0"/>
              <a:t>The BENEFITS</a:t>
            </a:r>
            <a:endParaRPr lang="en-CA" dirty="0"/>
          </a:p>
        </p:txBody>
      </p:sp>
      <p:sp>
        <p:nvSpPr>
          <p:cNvPr id="3" name="Content Placeholder 2">
            <a:extLst>
              <a:ext uri="{FF2B5EF4-FFF2-40B4-BE49-F238E27FC236}">
                <a16:creationId xmlns:a16="http://schemas.microsoft.com/office/drawing/2014/main" id="{0290EB03-1DC5-9E72-2B43-444A572CAC28}"/>
              </a:ext>
            </a:extLst>
          </p:cNvPr>
          <p:cNvSpPr>
            <a:spLocks noGrp="1"/>
          </p:cNvSpPr>
          <p:nvPr>
            <p:ph idx="1"/>
          </p:nvPr>
        </p:nvSpPr>
        <p:spPr/>
        <p:txBody>
          <a:bodyPr>
            <a:normAutofit/>
          </a:bodyPr>
          <a:lstStyle/>
          <a:p>
            <a:pPr marL="457200" indent="-457200">
              <a:buFont typeface="Arial" panose="020B0604020202020204" pitchFamily="34" charset="0"/>
              <a:buChar char="•"/>
            </a:pPr>
            <a:r>
              <a:rPr lang="en-CA" dirty="0" smtClean="0"/>
              <a:t>Resident &amp; Family Wellbeing</a:t>
            </a:r>
          </a:p>
          <a:p>
            <a:pPr marL="457200" indent="-457200">
              <a:buFont typeface="Arial" panose="020B0604020202020204" pitchFamily="34" charset="0"/>
              <a:buChar char="•"/>
            </a:pPr>
            <a:r>
              <a:rPr lang="en-CA" dirty="0" smtClean="0"/>
              <a:t>Employee Satisfaction &amp; Retention</a:t>
            </a:r>
          </a:p>
          <a:p>
            <a:pPr marL="457200" indent="-457200">
              <a:buFont typeface="Arial" panose="020B0604020202020204" pitchFamily="34" charset="0"/>
              <a:buChar char="•"/>
            </a:pPr>
            <a:r>
              <a:rPr lang="en-CA" dirty="0" smtClean="0"/>
              <a:t>Health Care System</a:t>
            </a:r>
          </a:p>
          <a:p>
            <a:pPr marL="457200" indent="-457200">
              <a:buFont typeface="Arial" panose="020B0604020202020204" pitchFamily="34" charset="0"/>
              <a:buChar char="•"/>
            </a:pPr>
            <a:r>
              <a:rPr lang="en-CA" dirty="0" smtClean="0"/>
              <a:t>Flexibility for rural &amp; urban settings</a:t>
            </a:r>
            <a:endParaRPr lang="en-CA" dirty="0"/>
          </a:p>
        </p:txBody>
      </p:sp>
    </p:spTree>
    <p:extLst>
      <p:ext uri="{BB962C8B-B14F-4D97-AF65-F5344CB8AC3E}">
        <p14:creationId xmlns:p14="http://schemas.microsoft.com/office/powerpoint/2010/main" val="238682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Small Homes</a:t>
            </a:r>
            <a:r>
              <a:rPr lang="en-US" dirty="0" smtClean="0"/>
              <a:t/>
            </a:r>
            <a:br>
              <a:rPr lang="en-US" dirty="0" smtClean="0"/>
            </a:br>
            <a:r>
              <a:rPr lang="en-US" dirty="0" smtClean="0"/>
              <a:t/>
            </a:r>
            <a:br>
              <a:rPr lang="en-US" dirty="0" smtClean="0"/>
            </a:br>
            <a:endParaRPr lang="en-US" dirty="0"/>
          </a:p>
        </p:txBody>
      </p:sp>
      <p:sp>
        <p:nvSpPr>
          <p:cNvPr id="16" name="Text Placeholder 15"/>
          <p:cNvSpPr>
            <a:spLocks noGrp="1"/>
          </p:cNvSpPr>
          <p:nvPr>
            <p:ph type="body" sz="half" idx="2"/>
          </p:nvPr>
        </p:nvSpPr>
        <p:spPr/>
        <p:txBody>
          <a:bodyPr>
            <a:noAutofit/>
          </a:bodyPr>
          <a:lstStyle/>
          <a:p>
            <a:r>
              <a:rPr lang="en-US" sz="3600" dirty="0" smtClean="0"/>
              <a:t>An option for living well…an asset in healthy communities! </a:t>
            </a:r>
            <a:endParaRPr lang="en-US" sz="3600"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14898" b="14898"/>
          <a:stretch>
            <a:fillRect/>
          </a:stretch>
        </p:blipFill>
        <p:spPr>
          <a:xfrm>
            <a:off x="4343463" y="1139827"/>
            <a:ext cx="4173077" cy="4393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9174261"/>
      </p:ext>
    </p:extLst>
  </p:cSld>
  <p:clrMapOvr>
    <a:masterClrMapping/>
  </p:clrMapOvr>
</p:sld>
</file>

<file path=ppt/theme/theme1.xml><?xml version="1.0" encoding="utf-8"?>
<a:theme xmlns:a="http://schemas.openxmlformats.org/drawingml/2006/main" name="Title Slide options">
  <a:themeElements>
    <a:clrScheme name="GSS RGB Colour Palette">
      <a:dk1>
        <a:srgbClr val="6D6D70"/>
      </a:dk1>
      <a:lt1>
        <a:srgbClr val="FFFFFF"/>
      </a:lt1>
      <a:dk2>
        <a:srgbClr val="061D48"/>
      </a:dk2>
      <a:lt2>
        <a:srgbClr val="EBEBEC"/>
      </a:lt2>
      <a:accent1>
        <a:srgbClr val="C127B9"/>
      </a:accent1>
      <a:accent2>
        <a:srgbClr val="DA281C"/>
      </a:accent2>
      <a:accent3>
        <a:srgbClr val="FF6C0C"/>
      </a:accent3>
      <a:accent4>
        <a:srgbClr val="FFBE3E"/>
      </a:accent4>
      <a:accent5>
        <a:srgbClr val="40B3E5"/>
      </a:accent5>
      <a:accent6>
        <a:srgbClr val="3BD4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heme">
  <a:themeElements>
    <a:clrScheme name="GSS RGB Colour Palette">
      <a:dk1>
        <a:srgbClr val="6D6D70"/>
      </a:dk1>
      <a:lt1>
        <a:srgbClr val="FFFFFF"/>
      </a:lt1>
      <a:dk2>
        <a:srgbClr val="061D48"/>
      </a:dk2>
      <a:lt2>
        <a:srgbClr val="EBEBEC"/>
      </a:lt2>
      <a:accent1>
        <a:srgbClr val="C127B9"/>
      </a:accent1>
      <a:accent2>
        <a:srgbClr val="DA281C"/>
      </a:accent2>
      <a:accent3>
        <a:srgbClr val="FF6C0C"/>
      </a:accent3>
      <a:accent4>
        <a:srgbClr val="FFBE3E"/>
      </a:accent4>
      <a:accent5>
        <a:srgbClr val="40B3E5"/>
      </a:accent5>
      <a:accent6>
        <a:srgbClr val="3BD4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een theme">
  <a:themeElements>
    <a:clrScheme name="GSS RGB Colour Palette">
      <a:dk1>
        <a:srgbClr val="6D6D70"/>
      </a:dk1>
      <a:lt1>
        <a:srgbClr val="FFFFFF"/>
      </a:lt1>
      <a:dk2>
        <a:srgbClr val="061D48"/>
      </a:dk2>
      <a:lt2>
        <a:srgbClr val="EBEBEC"/>
      </a:lt2>
      <a:accent1>
        <a:srgbClr val="C127B9"/>
      </a:accent1>
      <a:accent2>
        <a:srgbClr val="DA281C"/>
      </a:accent2>
      <a:accent3>
        <a:srgbClr val="FF6C0C"/>
      </a:accent3>
      <a:accent4>
        <a:srgbClr val="FFBE3E"/>
      </a:accent4>
      <a:accent5>
        <a:srgbClr val="40B3E5"/>
      </a:accent5>
      <a:accent6>
        <a:srgbClr val="3BD4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ght blue theme">
  <a:themeElements>
    <a:clrScheme name="GSS RGB Colour Palette">
      <a:dk1>
        <a:srgbClr val="6D6D70"/>
      </a:dk1>
      <a:lt1>
        <a:srgbClr val="FFFFFF"/>
      </a:lt1>
      <a:dk2>
        <a:srgbClr val="061D48"/>
      </a:dk2>
      <a:lt2>
        <a:srgbClr val="EBEBEC"/>
      </a:lt2>
      <a:accent1>
        <a:srgbClr val="C127B9"/>
      </a:accent1>
      <a:accent2>
        <a:srgbClr val="DA281C"/>
      </a:accent2>
      <a:accent3>
        <a:srgbClr val="FF6C0C"/>
      </a:accent3>
      <a:accent4>
        <a:srgbClr val="FFBE3E"/>
      </a:accent4>
      <a:accent5>
        <a:srgbClr val="40B3E5"/>
      </a:accent5>
      <a:accent6>
        <a:srgbClr val="3BD4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yellow theme">
  <a:themeElements>
    <a:clrScheme name="GSS RGB Colour Palette">
      <a:dk1>
        <a:srgbClr val="6D6D70"/>
      </a:dk1>
      <a:lt1>
        <a:srgbClr val="FFFFFF"/>
      </a:lt1>
      <a:dk2>
        <a:srgbClr val="061D48"/>
      </a:dk2>
      <a:lt2>
        <a:srgbClr val="EBEBEC"/>
      </a:lt2>
      <a:accent1>
        <a:srgbClr val="C127B9"/>
      </a:accent1>
      <a:accent2>
        <a:srgbClr val="DA281C"/>
      </a:accent2>
      <a:accent3>
        <a:srgbClr val="FF6C0C"/>
      </a:accent3>
      <a:accent4>
        <a:srgbClr val="FFBE3E"/>
      </a:accent4>
      <a:accent5>
        <a:srgbClr val="40B3E5"/>
      </a:accent5>
      <a:accent6>
        <a:srgbClr val="3BD4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range theme">
  <a:themeElements>
    <a:clrScheme name="GSS RGB Colour Palette">
      <a:dk1>
        <a:srgbClr val="6D6D70"/>
      </a:dk1>
      <a:lt1>
        <a:srgbClr val="FFFFFF"/>
      </a:lt1>
      <a:dk2>
        <a:srgbClr val="061D48"/>
      </a:dk2>
      <a:lt2>
        <a:srgbClr val="EBEBEC"/>
      </a:lt2>
      <a:accent1>
        <a:srgbClr val="C127B9"/>
      </a:accent1>
      <a:accent2>
        <a:srgbClr val="DA281C"/>
      </a:accent2>
      <a:accent3>
        <a:srgbClr val="FF6C0C"/>
      </a:accent3>
      <a:accent4>
        <a:srgbClr val="FFBE3E"/>
      </a:accent4>
      <a:accent5>
        <a:srgbClr val="40B3E5"/>
      </a:accent5>
      <a:accent6>
        <a:srgbClr val="3BD4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ed theme">
  <a:themeElements>
    <a:clrScheme name="GSS RGB Colour Palette">
      <a:dk1>
        <a:srgbClr val="6D6D70"/>
      </a:dk1>
      <a:lt1>
        <a:srgbClr val="FFFFFF"/>
      </a:lt1>
      <a:dk2>
        <a:srgbClr val="061D48"/>
      </a:dk2>
      <a:lt2>
        <a:srgbClr val="EBEBEC"/>
      </a:lt2>
      <a:accent1>
        <a:srgbClr val="C127B9"/>
      </a:accent1>
      <a:accent2>
        <a:srgbClr val="DA281C"/>
      </a:accent2>
      <a:accent3>
        <a:srgbClr val="FF6C0C"/>
      </a:accent3>
      <a:accent4>
        <a:srgbClr val="FFBE3E"/>
      </a:accent4>
      <a:accent5>
        <a:srgbClr val="40B3E5"/>
      </a:accent5>
      <a:accent6>
        <a:srgbClr val="3BD4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urple theme">
  <a:themeElements>
    <a:clrScheme name="GSS RGB Colour Palette">
      <a:dk1>
        <a:srgbClr val="6D6D70"/>
      </a:dk1>
      <a:lt1>
        <a:srgbClr val="FFFFFF"/>
      </a:lt1>
      <a:dk2>
        <a:srgbClr val="061D48"/>
      </a:dk2>
      <a:lt2>
        <a:srgbClr val="EBEBEC"/>
      </a:lt2>
      <a:accent1>
        <a:srgbClr val="C127B9"/>
      </a:accent1>
      <a:accent2>
        <a:srgbClr val="DA281C"/>
      </a:accent2>
      <a:accent3>
        <a:srgbClr val="FF6C0C"/>
      </a:accent3>
      <a:accent4>
        <a:srgbClr val="FFBE3E"/>
      </a:accent4>
      <a:accent5>
        <a:srgbClr val="40B3E5"/>
      </a:accent5>
      <a:accent6>
        <a:srgbClr val="3BD4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TotalTime>
  <Words>924</Words>
  <Application>Microsoft Office PowerPoint</Application>
  <PresentationFormat>On-screen Show (4:3)</PresentationFormat>
  <Paragraphs>73</Paragraphs>
  <Slides>7</Slides>
  <Notes>7</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7</vt:i4>
      </vt:variant>
    </vt:vector>
  </HeadingPairs>
  <TitlesOfParts>
    <vt:vector size="18" baseType="lpstr">
      <vt:lpstr>Arial</vt:lpstr>
      <vt:lpstr>Calibri</vt:lpstr>
      <vt:lpstr>Wingdings</vt:lpstr>
      <vt:lpstr>Title Slide options</vt:lpstr>
      <vt:lpstr>blue theme</vt:lpstr>
      <vt:lpstr>green theme</vt:lpstr>
      <vt:lpstr>light blue theme</vt:lpstr>
      <vt:lpstr>yellow theme</vt:lpstr>
      <vt:lpstr>orange theme</vt:lpstr>
      <vt:lpstr>red theme</vt:lpstr>
      <vt:lpstr>purple theme</vt:lpstr>
      <vt:lpstr>   SMALL HOMES – AN OPTION FOR LIVING WELL</vt:lpstr>
      <vt:lpstr>Beginnings</vt:lpstr>
      <vt:lpstr>Dementia Cottage</vt:lpstr>
      <vt:lpstr>Time for Change: THE IMPLICATIONS</vt:lpstr>
      <vt:lpstr>The VALUE</vt:lpstr>
      <vt:lpstr>The BENEFITS</vt:lpstr>
      <vt:lpstr>Small Homes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Cooke</dc:creator>
  <cp:lastModifiedBy>Candice Christenson</cp:lastModifiedBy>
  <cp:revision>155</cp:revision>
  <dcterms:created xsi:type="dcterms:W3CDTF">2017-02-16T17:38:39Z</dcterms:created>
  <dcterms:modified xsi:type="dcterms:W3CDTF">2023-03-15T19:33:57Z</dcterms:modified>
</cp:coreProperties>
</file>