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Title Page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007b54d2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007b54d2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A Model of housing.  It is not a legal </a:t>
            </a:r>
            <a:r>
              <a:rPr lang="en-GB" sz="1900"/>
              <a:t>entity.</a:t>
            </a:r>
            <a:endParaRPr sz="1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007b54d2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007b54d2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007b54d2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007b54d2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696350" y="1308575"/>
            <a:ext cx="5751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/>
              <a:t>Cohousing: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/>
              <a:t>An </a:t>
            </a:r>
            <a:r>
              <a:rPr b="1" lang="en-GB" sz="2700"/>
              <a:t>innovative</a:t>
            </a:r>
            <a:r>
              <a:rPr b="1" lang="en-GB" sz="2700"/>
              <a:t> 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/>
              <a:t>community </a:t>
            </a:r>
            <a:r>
              <a:rPr b="1" lang="en-GB" sz="2700"/>
              <a:t>approach</a:t>
            </a:r>
            <a:r>
              <a:rPr b="1" lang="en-GB" sz="2700"/>
              <a:t> 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/>
              <a:t>to aging-in-place </a:t>
            </a:r>
            <a:endParaRPr b="1"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/>
        </p:nvSpPr>
        <p:spPr>
          <a:xfrm>
            <a:off x="560300" y="485050"/>
            <a:ext cx="280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WHAT IS COHOUSING: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735900" y="1215350"/>
            <a:ext cx="424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Font typeface="Calibri"/>
              <a:buChar char="❖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Private </a:t>
            </a: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fully-equipped dwellings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1641950" y="3168588"/>
            <a:ext cx="5975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Font typeface="Calibri"/>
              <a:buChar char="❖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ecreation areas for: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➢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Numerous other organized formal and informal activities.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1">
            <a:off x="6056441" y="613023"/>
            <a:ext cx="2589620" cy="172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1110725" y="1946875"/>
            <a:ext cx="4998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Font typeface="Calibri"/>
              <a:buChar char="❖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Extensive common house or area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➢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he heart of a cohousing community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➢"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Community dinners, events, meetings, parties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850" y="766239"/>
            <a:ext cx="7097149" cy="376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2226350" y="238525"/>
            <a:ext cx="5088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Rendering of Mosaic Village Building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560000" y="432000"/>
            <a:ext cx="193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Conclusion: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489425" y="3027050"/>
            <a:ext cx="6936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This model works. but it will only work well if all three levels of government work with us. 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Funding / land / consultations will be helpful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A financial developer would have been helpful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GB" sz="1600"/>
              <a:t>Being a sideline cheerleader is not very helpful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751400" y="1566200"/>
            <a:ext cx="505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W</a:t>
            </a:r>
            <a:r>
              <a:rPr lang="en-GB" sz="1600"/>
              <a:t>e must  be willing to work outside the box: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1093075" y="2160350"/>
            <a:ext cx="4962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600"/>
              <a:t>We must find ways to engage citizens who are willing to create good housing options</a:t>
            </a:r>
            <a:endParaRPr sz="1600"/>
          </a:p>
        </p:txBody>
      </p:sp>
      <p:sp>
        <p:nvSpPr>
          <p:cNvPr id="152" name="Google Shape;152;p16"/>
          <p:cNvSpPr txBox="1"/>
          <p:nvPr/>
        </p:nvSpPr>
        <p:spPr>
          <a:xfrm>
            <a:off x="827600" y="902175"/>
            <a:ext cx="42561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I</a:t>
            </a:r>
            <a:r>
              <a:rPr b="1" lang="en-GB" sz="1700"/>
              <a:t>f we are serious about wanting different housing options then…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25" y="333025"/>
            <a:ext cx="3349248" cy="18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